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4"/>
  </p:notesMasterIdLst>
  <p:sldIdLst>
    <p:sldId id="687" r:id="rId5"/>
    <p:sldId id="262" r:id="rId6"/>
    <p:sldId id="688" r:id="rId7"/>
    <p:sldId id="689" r:id="rId8"/>
    <p:sldId id="690" r:id="rId9"/>
    <p:sldId id="691" r:id="rId10"/>
    <p:sldId id="692" r:id="rId11"/>
    <p:sldId id="693" r:id="rId12"/>
    <p:sldId id="694" r:id="rId13"/>
    <p:sldId id="695" r:id="rId14"/>
    <p:sldId id="696" r:id="rId15"/>
    <p:sldId id="697" r:id="rId16"/>
    <p:sldId id="698" r:id="rId17"/>
    <p:sldId id="699" r:id="rId18"/>
    <p:sldId id="700" r:id="rId19"/>
    <p:sldId id="701" r:id="rId20"/>
    <p:sldId id="702" r:id="rId21"/>
    <p:sldId id="703" r:id="rId22"/>
    <p:sldId id="704"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ti brandts" initials="sb" lastIdx="15" clrIdx="0">
    <p:extLst>
      <p:ext uri="{19B8F6BF-5375-455C-9EA6-DF929625EA0E}">
        <p15:presenceInfo xmlns:p15="http://schemas.microsoft.com/office/powerpoint/2012/main" userId="206e818ac80e80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9EA587-58B4-4834-902E-581EFD6ACB3E}" v="150" dt="2022-08-23T14:11:33.307"/>
    <p1510:client id="{A055C6A2-7C02-E946-8A3C-E0251CF5AF04}" v="8" dt="2022-01-20T10:02:28.892"/>
    <p1510:client id="{C4E8C89B-E5B4-5F84-0BEE-A3CEC531C5A3}" v="1" dt="2022-10-25T14:44:46.03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26" autoAdjust="0"/>
  </p:normalViewPr>
  <p:slideViewPr>
    <p:cSldViewPr snapToGrid="0">
      <p:cViewPr varScale="1">
        <p:scale>
          <a:sx n="66" d="100"/>
          <a:sy n="66" d="100"/>
        </p:scale>
        <p:origin x="1301"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225531-3374-4848-89DD-6F2EB5F08CC1}"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nl-NL"/>
        </a:p>
      </dgm:t>
    </dgm:pt>
    <dgm:pt modelId="{A0383C0E-2D73-EC4C-B3A3-EDCFDB6FFB20}">
      <dgm:prSet phldrT="[Tekst]" custT="1"/>
      <dgm:spPr/>
      <dgm:t>
        <a:bodyPr/>
        <a:lstStyle/>
        <a:p>
          <a:r>
            <a:rPr lang="nl-NL" sz="2000" b="0">
              <a:solidFill>
                <a:schemeClr val="bg1"/>
              </a:solidFill>
            </a:rPr>
            <a:t>TU</a:t>
          </a:r>
          <a:r>
            <a:rPr lang="nl-NL" sz="2000">
              <a:solidFill>
                <a:schemeClr val="bg1"/>
              </a:solidFill>
            </a:rPr>
            <a:t> Delft</a:t>
          </a:r>
        </a:p>
      </dgm:t>
    </dgm:pt>
    <dgm:pt modelId="{966775D3-1D94-764A-97A1-81A3E260DCDF}" type="parTrans" cxnId="{365AE6A2-399B-DE44-B904-51E37FD8FD6B}">
      <dgm:prSet/>
      <dgm:spPr/>
      <dgm:t>
        <a:bodyPr/>
        <a:lstStyle/>
        <a:p>
          <a:endParaRPr lang="nl-NL" sz="600"/>
        </a:p>
      </dgm:t>
    </dgm:pt>
    <dgm:pt modelId="{5BB25A15-814D-2440-BC2A-914132DC936F}" type="sibTrans" cxnId="{365AE6A2-399B-DE44-B904-51E37FD8FD6B}">
      <dgm:prSet/>
      <dgm:spPr/>
      <dgm:t>
        <a:bodyPr/>
        <a:lstStyle/>
        <a:p>
          <a:endParaRPr lang="nl-NL" sz="600"/>
        </a:p>
      </dgm:t>
    </dgm:pt>
    <dgm:pt modelId="{A9E16D03-AF53-4B47-A9D5-9CABF40A0351}">
      <dgm:prSet phldrT="[Tekst]" custT="1"/>
      <dgm:spPr/>
      <dgm:t>
        <a:bodyPr/>
        <a:lstStyle/>
        <a:p>
          <a:r>
            <a:rPr lang="nl-NL" sz="1800" b="0" err="1">
              <a:solidFill>
                <a:schemeClr val="bg1"/>
              </a:solidFill>
            </a:rPr>
            <a:t>History</a:t>
          </a:r>
          <a:endParaRPr lang="nl-NL" sz="1800" b="0">
            <a:solidFill>
              <a:schemeClr val="bg1"/>
            </a:solidFill>
          </a:endParaRPr>
        </a:p>
      </dgm:t>
    </dgm:pt>
    <dgm:pt modelId="{EB32A448-1623-2149-89C2-A19FBB79FB31}" type="parTrans" cxnId="{CAC5B229-7F5F-A842-A36D-B44131D90C5E}">
      <dgm:prSet/>
      <dgm:spPr/>
      <dgm:t>
        <a:bodyPr/>
        <a:lstStyle/>
        <a:p>
          <a:endParaRPr lang="nl-NL" sz="600"/>
        </a:p>
      </dgm:t>
    </dgm:pt>
    <dgm:pt modelId="{FC047ABE-74AF-B14E-B44B-7352F56BDEA9}" type="sibTrans" cxnId="{CAC5B229-7F5F-A842-A36D-B44131D90C5E}">
      <dgm:prSet/>
      <dgm:spPr/>
      <dgm:t>
        <a:bodyPr/>
        <a:lstStyle/>
        <a:p>
          <a:endParaRPr lang="nl-NL" sz="600"/>
        </a:p>
      </dgm:t>
    </dgm:pt>
    <dgm:pt modelId="{956068AA-EDE6-6E45-806D-B4CFB5251CAE}">
      <dgm:prSet phldrT="[Tekst]" custT="1"/>
      <dgm:spPr/>
      <dgm:t>
        <a:bodyPr/>
        <a:lstStyle/>
        <a:p>
          <a:r>
            <a:rPr lang="nl-NL" sz="1800">
              <a:solidFill>
                <a:schemeClr val="bg1"/>
              </a:solidFill>
            </a:rPr>
            <a:t>Impact for a better society</a:t>
          </a:r>
        </a:p>
      </dgm:t>
    </dgm:pt>
    <dgm:pt modelId="{B14356C9-31C0-814D-8B72-6FFCCEC7596A}" type="parTrans" cxnId="{1DD57F68-FC74-974F-997C-48A9B8F61C6F}">
      <dgm:prSet/>
      <dgm:spPr/>
      <dgm:t>
        <a:bodyPr/>
        <a:lstStyle/>
        <a:p>
          <a:endParaRPr lang="nl-NL" sz="600"/>
        </a:p>
      </dgm:t>
    </dgm:pt>
    <dgm:pt modelId="{9A4C067F-5564-7440-B3AB-EAB99231014C}" type="sibTrans" cxnId="{1DD57F68-FC74-974F-997C-48A9B8F61C6F}">
      <dgm:prSet/>
      <dgm:spPr/>
      <dgm:t>
        <a:bodyPr/>
        <a:lstStyle/>
        <a:p>
          <a:endParaRPr lang="nl-NL" sz="600"/>
        </a:p>
      </dgm:t>
    </dgm:pt>
    <dgm:pt modelId="{61DFE829-CB40-8A45-9F0D-670E711DF98A}">
      <dgm:prSet phldrT="[Tekst]" custT="1"/>
      <dgm:spPr/>
      <dgm:t>
        <a:bodyPr/>
        <a:lstStyle/>
        <a:p>
          <a:r>
            <a:rPr lang="nl-NL" sz="1800" err="1">
              <a:solidFill>
                <a:schemeClr val="bg1"/>
              </a:solidFill>
            </a:rPr>
            <a:t>Organisation</a:t>
          </a:r>
          <a:r>
            <a:rPr lang="nl-NL" sz="1800">
              <a:solidFill>
                <a:schemeClr val="bg1"/>
              </a:solidFill>
            </a:rPr>
            <a:t> &amp; </a:t>
          </a:r>
          <a:r>
            <a:rPr lang="nl-NL" sz="1800" err="1">
              <a:solidFill>
                <a:schemeClr val="bg1"/>
              </a:solidFill>
            </a:rPr>
            <a:t>figures</a:t>
          </a:r>
          <a:r>
            <a:rPr lang="nl-NL" sz="1800">
              <a:solidFill>
                <a:schemeClr val="bg1"/>
              </a:solidFill>
            </a:rPr>
            <a:t> </a:t>
          </a:r>
        </a:p>
      </dgm:t>
    </dgm:pt>
    <dgm:pt modelId="{EAAE338D-E488-DC4A-BED0-35E859609898}" type="parTrans" cxnId="{896675C2-82B0-B046-A4AD-D32DAF0CA9CE}">
      <dgm:prSet/>
      <dgm:spPr/>
      <dgm:t>
        <a:bodyPr/>
        <a:lstStyle/>
        <a:p>
          <a:endParaRPr lang="nl-NL" sz="600"/>
        </a:p>
      </dgm:t>
    </dgm:pt>
    <dgm:pt modelId="{57A207AA-11E7-3D41-A47D-5FDF1C999789}" type="sibTrans" cxnId="{896675C2-82B0-B046-A4AD-D32DAF0CA9CE}">
      <dgm:prSet/>
      <dgm:spPr/>
      <dgm:t>
        <a:bodyPr/>
        <a:lstStyle/>
        <a:p>
          <a:endParaRPr lang="nl-NL" sz="600"/>
        </a:p>
      </dgm:t>
    </dgm:pt>
    <dgm:pt modelId="{D614587C-9A28-E548-9B90-712736E5E721}" type="pres">
      <dgm:prSet presAssocID="{CC225531-3374-4848-89DD-6F2EB5F08CC1}" presName="vert0" presStyleCnt="0">
        <dgm:presLayoutVars>
          <dgm:dir/>
          <dgm:animOne val="branch"/>
          <dgm:animLvl val="lvl"/>
        </dgm:presLayoutVars>
      </dgm:prSet>
      <dgm:spPr/>
    </dgm:pt>
    <dgm:pt modelId="{A0821B95-9580-F344-86C8-F788FE428462}" type="pres">
      <dgm:prSet presAssocID="{A0383C0E-2D73-EC4C-B3A3-EDCFDB6FFB20}" presName="thickLine" presStyleLbl="alignNode1" presStyleIdx="0" presStyleCnt="1"/>
      <dgm:spPr/>
    </dgm:pt>
    <dgm:pt modelId="{94A9DEEC-DC70-FB4D-8FAF-21E59B6406A6}" type="pres">
      <dgm:prSet presAssocID="{A0383C0E-2D73-EC4C-B3A3-EDCFDB6FFB20}" presName="horz1" presStyleCnt="0"/>
      <dgm:spPr/>
    </dgm:pt>
    <dgm:pt modelId="{0A7399A3-80D2-7347-B375-9B2F9179B89C}" type="pres">
      <dgm:prSet presAssocID="{A0383C0E-2D73-EC4C-B3A3-EDCFDB6FFB20}" presName="tx1" presStyleLbl="revTx" presStyleIdx="0" presStyleCnt="4" custScaleX="138887"/>
      <dgm:spPr/>
    </dgm:pt>
    <dgm:pt modelId="{F0D225DF-3ECA-A446-8EC2-0792F384C3A0}" type="pres">
      <dgm:prSet presAssocID="{A0383C0E-2D73-EC4C-B3A3-EDCFDB6FFB20}" presName="vert1" presStyleCnt="0"/>
      <dgm:spPr/>
    </dgm:pt>
    <dgm:pt modelId="{8DD83965-523E-D843-B5E6-5D205A03EEC7}" type="pres">
      <dgm:prSet presAssocID="{A9E16D03-AF53-4B47-A9D5-9CABF40A0351}" presName="vertSpace2a" presStyleCnt="0"/>
      <dgm:spPr/>
    </dgm:pt>
    <dgm:pt modelId="{3457FD03-804A-D341-ACFF-53CD9D6E6BEF}" type="pres">
      <dgm:prSet presAssocID="{A9E16D03-AF53-4B47-A9D5-9CABF40A0351}" presName="horz2" presStyleCnt="0"/>
      <dgm:spPr/>
    </dgm:pt>
    <dgm:pt modelId="{00C627A9-3BC0-B74C-93F2-A74674E29ABA}" type="pres">
      <dgm:prSet presAssocID="{A9E16D03-AF53-4B47-A9D5-9CABF40A0351}" presName="horzSpace2" presStyleCnt="0"/>
      <dgm:spPr/>
    </dgm:pt>
    <dgm:pt modelId="{CCFE7778-588E-4545-AC53-F455378E24C2}" type="pres">
      <dgm:prSet presAssocID="{A9E16D03-AF53-4B47-A9D5-9CABF40A0351}" presName="tx2" presStyleLbl="revTx" presStyleIdx="1" presStyleCnt="4"/>
      <dgm:spPr/>
    </dgm:pt>
    <dgm:pt modelId="{246A2B90-3653-1F4E-819E-DCFB291BCCBC}" type="pres">
      <dgm:prSet presAssocID="{A9E16D03-AF53-4B47-A9D5-9CABF40A0351}" presName="vert2" presStyleCnt="0"/>
      <dgm:spPr/>
    </dgm:pt>
    <dgm:pt modelId="{2EA186C7-FFD2-6A45-8F72-BFD73D1DB8E1}" type="pres">
      <dgm:prSet presAssocID="{A9E16D03-AF53-4B47-A9D5-9CABF40A0351}" presName="thinLine2b" presStyleLbl="callout" presStyleIdx="0" presStyleCnt="3"/>
      <dgm:spPr>
        <a:ln w="9525">
          <a:solidFill>
            <a:schemeClr val="bg1"/>
          </a:solidFill>
        </a:ln>
      </dgm:spPr>
    </dgm:pt>
    <dgm:pt modelId="{FE38B141-A1D8-0043-8CC2-995DBC83365A}" type="pres">
      <dgm:prSet presAssocID="{A9E16D03-AF53-4B47-A9D5-9CABF40A0351}" presName="vertSpace2b" presStyleCnt="0"/>
      <dgm:spPr/>
    </dgm:pt>
    <dgm:pt modelId="{84A148AB-D67D-E443-A0C9-428E006312BD}" type="pres">
      <dgm:prSet presAssocID="{956068AA-EDE6-6E45-806D-B4CFB5251CAE}" presName="horz2" presStyleCnt="0"/>
      <dgm:spPr/>
    </dgm:pt>
    <dgm:pt modelId="{1E028F90-F734-5941-95A3-D8BF33659488}" type="pres">
      <dgm:prSet presAssocID="{956068AA-EDE6-6E45-806D-B4CFB5251CAE}" presName="horzSpace2" presStyleCnt="0"/>
      <dgm:spPr/>
    </dgm:pt>
    <dgm:pt modelId="{0F00AFF0-45F8-1C41-8DA5-8B2DFC041AC9}" type="pres">
      <dgm:prSet presAssocID="{956068AA-EDE6-6E45-806D-B4CFB5251CAE}" presName="tx2" presStyleLbl="revTx" presStyleIdx="2" presStyleCnt="4" custScaleX="127389"/>
      <dgm:spPr/>
    </dgm:pt>
    <dgm:pt modelId="{AC4E5519-7538-404D-8003-027702E0DDC1}" type="pres">
      <dgm:prSet presAssocID="{956068AA-EDE6-6E45-806D-B4CFB5251CAE}" presName="vert2" presStyleCnt="0"/>
      <dgm:spPr/>
    </dgm:pt>
    <dgm:pt modelId="{5B1F2D87-29FF-A644-83CE-1E29EFCD6C33}" type="pres">
      <dgm:prSet presAssocID="{956068AA-EDE6-6E45-806D-B4CFB5251CAE}" presName="thinLine2b" presStyleLbl="callout" presStyleIdx="1" presStyleCnt="3"/>
      <dgm:spPr>
        <a:ln w="9525">
          <a:solidFill>
            <a:schemeClr val="bg1"/>
          </a:solidFill>
        </a:ln>
      </dgm:spPr>
    </dgm:pt>
    <dgm:pt modelId="{698D825E-5C0B-CB48-B245-F4A06EC3B139}" type="pres">
      <dgm:prSet presAssocID="{956068AA-EDE6-6E45-806D-B4CFB5251CAE}" presName="vertSpace2b" presStyleCnt="0"/>
      <dgm:spPr/>
    </dgm:pt>
    <dgm:pt modelId="{58450F4D-42AE-7F42-B820-2674F9CDA73E}" type="pres">
      <dgm:prSet presAssocID="{61DFE829-CB40-8A45-9F0D-670E711DF98A}" presName="horz2" presStyleCnt="0"/>
      <dgm:spPr/>
    </dgm:pt>
    <dgm:pt modelId="{0619CB58-6528-8646-8931-E3429D59BC86}" type="pres">
      <dgm:prSet presAssocID="{61DFE829-CB40-8A45-9F0D-670E711DF98A}" presName="horzSpace2" presStyleCnt="0"/>
      <dgm:spPr/>
    </dgm:pt>
    <dgm:pt modelId="{E7C6028C-08DC-4846-AC62-F25FA3D0D2C7}" type="pres">
      <dgm:prSet presAssocID="{61DFE829-CB40-8A45-9F0D-670E711DF98A}" presName="tx2" presStyleLbl="revTx" presStyleIdx="3" presStyleCnt="4"/>
      <dgm:spPr/>
    </dgm:pt>
    <dgm:pt modelId="{0C79F0CB-6E10-9E4F-AB43-6552F3582B66}" type="pres">
      <dgm:prSet presAssocID="{61DFE829-CB40-8A45-9F0D-670E711DF98A}" presName="vert2" presStyleCnt="0"/>
      <dgm:spPr/>
    </dgm:pt>
    <dgm:pt modelId="{5756B95C-0735-D640-BA5E-BA7335B7A251}" type="pres">
      <dgm:prSet presAssocID="{61DFE829-CB40-8A45-9F0D-670E711DF98A}" presName="thinLine2b" presStyleLbl="callout" presStyleIdx="2" presStyleCnt="3"/>
      <dgm:spPr>
        <a:ln w="9525">
          <a:solidFill>
            <a:schemeClr val="bg1"/>
          </a:solidFill>
        </a:ln>
      </dgm:spPr>
    </dgm:pt>
    <dgm:pt modelId="{BD6CDB71-BC1C-FA4C-B7C3-FA8071EC920E}" type="pres">
      <dgm:prSet presAssocID="{61DFE829-CB40-8A45-9F0D-670E711DF98A}" presName="vertSpace2b" presStyleCnt="0"/>
      <dgm:spPr/>
    </dgm:pt>
  </dgm:ptLst>
  <dgm:cxnLst>
    <dgm:cxn modelId="{D7348B0E-57FC-8943-9F80-90EC1CF90A5A}" type="presOf" srcId="{61DFE829-CB40-8A45-9F0D-670E711DF98A}" destId="{E7C6028C-08DC-4846-AC62-F25FA3D0D2C7}" srcOrd="0" destOrd="0" presId="urn:microsoft.com/office/officeart/2008/layout/LinedList"/>
    <dgm:cxn modelId="{CAC5B229-7F5F-A842-A36D-B44131D90C5E}" srcId="{A0383C0E-2D73-EC4C-B3A3-EDCFDB6FFB20}" destId="{A9E16D03-AF53-4B47-A9D5-9CABF40A0351}" srcOrd="0" destOrd="0" parTransId="{EB32A448-1623-2149-89C2-A19FBB79FB31}" sibTransId="{FC047ABE-74AF-B14E-B44B-7352F56BDEA9}"/>
    <dgm:cxn modelId="{2165742D-DDF3-D444-BC36-A1FC96F622CC}" type="presOf" srcId="{A0383C0E-2D73-EC4C-B3A3-EDCFDB6FFB20}" destId="{0A7399A3-80D2-7347-B375-9B2F9179B89C}" srcOrd="0" destOrd="0" presId="urn:microsoft.com/office/officeart/2008/layout/LinedList"/>
    <dgm:cxn modelId="{E0627331-2B7A-3A4B-8EF6-124492190BEE}" type="presOf" srcId="{A9E16D03-AF53-4B47-A9D5-9CABF40A0351}" destId="{CCFE7778-588E-4545-AC53-F455378E24C2}" srcOrd="0" destOrd="0" presId="urn:microsoft.com/office/officeart/2008/layout/LinedList"/>
    <dgm:cxn modelId="{56C8F534-4BA7-AC41-8B74-3A63BDC2B77F}" type="presOf" srcId="{956068AA-EDE6-6E45-806D-B4CFB5251CAE}" destId="{0F00AFF0-45F8-1C41-8DA5-8B2DFC041AC9}" srcOrd="0" destOrd="0" presId="urn:microsoft.com/office/officeart/2008/layout/LinedList"/>
    <dgm:cxn modelId="{1DD57F68-FC74-974F-997C-48A9B8F61C6F}" srcId="{A0383C0E-2D73-EC4C-B3A3-EDCFDB6FFB20}" destId="{956068AA-EDE6-6E45-806D-B4CFB5251CAE}" srcOrd="1" destOrd="0" parTransId="{B14356C9-31C0-814D-8B72-6FFCCEC7596A}" sibTransId="{9A4C067F-5564-7440-B3AB-EAB99231014C}"/>
    <dgm:cxn modelId="{E1274B7A-49D0-E44E-AF86-C0D944999478}" type="presOf" srcId="{CC225531-3374-4848-89DD-6F2EB5F08CC1}" destId="{D614587C-9A28-E548-9B90-712736E5E721}" srcOrd="0" destOrd="0" presId="urn:microsoft.com/office/officeart/2008/layout/LinedList"/>
    <dgm:cxn modelId="{365AE6A2-399B-DE44-B904-51E37FD8FD6B}" srcId="{CC225531-3374-4848-89DD-6F2EB5F08CC1}" destId="{A0383C0E-2D73-EC4C-B3A3-EDCFDB6FFB20}" srcOrd="0" destOrd="0" parTransId="{966775D3-1D94-764A-97A1-81A3E260DCDF}" sibTransId="{5BB25A15-814D-2440-BC2A-914132DC936F}"/>
    <dgm:cxn modelId="{896675C2-82B0-B046-A4AD-D32DAF0CA9CE}" srcId="{A0383C0E-2D73-EC4C-B3A3-EDCFDB6FFB20}" destId="{61DFE829-CB40-8A45-9F0D-670E711DF98A}" srcOrd="2" destOrd="0" parTransId="{EAAE338D-E488-DC4A-BED0-35E859609898}" sibTransId="{57A207AA-11E7-3D41-A47D-5FDF1C999789}"/>
    <dgm:cxn modelId="{D878FBA4-8C01-D84F-B748-8DA8B8AA30BF}" type="presParOf" srcId="{D614587C-9A28-E548-9B90-712736E5E721}" destId="{A0821B95-9580-F344-86C8-F788FE428462}" srcOrd="0" destOrd="0" presId="urn:microsoft.com/office/officeart/2008/layout/LinedList"/>
    <dgm:cxn modelId="{5AC22206-3C2B-8242-9D96-93036F32F847}" type="presParOf" srcId="{D614587C-9A28-E548-9B90-712736E5E721}" destId="{94A9DEEC-DC70-FB4D-8FAF-21E59B6406A6}" srcOrd="1" destOrd="0" presId="urn:microsoft.com/office/officeart/2008/layout/LinedList"/>
    <dgm:cxn modelId="{DDE2CFDD-A935-8B46-9135-DBC81471D195}" type="presParOf" srcId="{94A9DEEC-DC70-FB4D-8FAF-21E59B6406A6}" destId="{0A7399A3-80D2-7347-B375-9B2F9179B89C}" srcOrd="0" destOrd="0" presId="urn:microsoft.com/office/officeart/2008/layout/LinedList"/>
    <dgm:cxn modelId="{085D0BA6-7718-0245-9E58-666DB2858184}" type="presParOf" srcId="{94A9DEEC-DC70-FB4D-8FAF-21E59B6406A6}" destId="{F0D225DF-3ECA-A446-8EC2-0792F384C3A0}" srcOrd="1" destOrd="0" presId="urn:microsoft.com/office/officeart/2008/layout/LinedList"/>
    <dgm:cxn modelId="{52C26936-F807-5B40-BCD5-4008ED49566B}" type="presParOf" srcId="{F0D225DF-3ECA-A446-8EC2-0792F384C3A0}" destId="{8DD83965-523E-D843-B5E6-5D205A03EEC7}" srcOrd="0" destOrd="0" presId="urn:microsoft.com/office/officeart/2008/layout/LinedList"/>
    <dgm:cxn modelId="{78202475-2340-0E49-8CA7-ADF11CDEA5B5}" type="presParOf" srcId="{F0D225DF-3ECA-A446-8EC2-0792F384C3A0}" destId="{3457FD03-804A-D341-ACFF-53CD9D6E6BEF}" srcOrd="1" destOrd="0" presId="urn:microsoft.com/office/officeart/2008/layout/LinedList"/>
    <dgm:cxn modelId="{EC8219AC-6533-DA4E-BCEC-2C8E2AFD56A3}" type="presParOf" srcId="{3457FD03-804A-D341-ACFF-53CD9D6E6BEF}" destId="{00C627A9-3BC0-B74C-93F2-A74674E29ABA}" srcOrd="0" destOrd="0" presId="urn:microsoft.com/office/officeart/2008/layout/LinedList"/>
    <dgm:cxn modelId="{65310887-6371-8146-AA1B-4E8C9A67F7A9}" type="presParOf" srcId="{3457FD03-804A-D341-ACFF-53CD9D6E6BEF}" destId="{CCFE7778-588E-4545-AC53-F455378E24C2}" srcOrd="1" destOrd="0" presId="urn:microsoft.com/office/officeart/2008/layout/LinedList"/>
    <dgm:cxn modelId="{D81881D0-1A50-F043-86BE-3762402BBE56}" type="presParOf" srcId="{3457FD03-804A-D341-ACFF-53CD9D6E6BEF}" destId="{246A2B90-3653-1F4E-819E-DCFB291BCCBC}" srcOrd="2" destOrd="0" presId="urn:microsoft.com/office/officeart/2008/layout/LinedList"/>
    <dgm:cxn modelId="{8970C845-AC69-9B4D-A6F2-D83B4FC135B9}" type="presParOf" srcId="{F0D225DF-3ECA-A446-8EC2-0792F384C3A0}" destId="{2EA186C7-FFD2-6A45-8F72-BFD73D1DB8E1}" srcOrd="2" destOrd="0" presId="urn:microsoft.com/office/officeart/2008/layout/LinedList"/>
    <dgm:cxn modelId="{33A34520-FE1D-1A4C-AD13-7AC321CB9BDA}" type="presParOf" srcId="{F0D225DF-3ECA-A446-8EC2-0792F384C3A0}" destId="{FE38B141-A1D8-0043-8CC2-995DBC83365A}" srcOrd="3" destOrd="0" presId="urn:microsoft.com/office/officeart/2008/layout/LinedList"/>
    <dgm:cxn modelId="{8906B6DE-62FA-A44F-83B6-878A7C89F956}" type="presParOf" srcId="{F0D225DF-3ECA-A446-8EC2-0792F384C3A0}" destId="{84A148AB-D67D-E443-A0C9-428E006312BD}" srcOrd="4" destOrd="0" presId="urn:microsoft.com/office/officeart/2008/layout/LinedList"/>
    <dgm:cxn modelId="{60B31D3A-49E8-734B-90AF-81695DAF6366}" type="presParOf" srcId="{84A148AB-D67D-E443-A0C9-428E006312BD}" destId="{1E028F90-F734-5941-95A3-D8BF33659488}" srcOrd="0" destOrd="0" presId="urn:microsoft.com/office/officeart/2008/layout/LinedList"/>
    <dgm:cxn modelId="{AC152F2A-BAF1-3C4F-8E82-9BF0DDD9EAF7}" type="presParOf" srcId="{84A148AB-D67D-E443-A0C9-428E006312BD}" destId="{0F00AFF0-45F8-1C41-8DA5-8B2DFC041AC9}" srcOrd="1" destOrd="0" presId="urn:microsoft.com/office/officeart/2008/layout/LinedList"/>
    <dgm:cxn modelId="{D8148537-DA8A-3C4B-A691-EA9C2088CE79}" type="presParOf" srcId="{84A148AB-D67D-E443-A0C9-428E006312BD}" destId="{AC4E5519-7538-404D-8003-027702E0DDC1}" srcOrd="2" destOrd="0" presId="urn:microsoft.com/office/officeart/2008/layout/LinedList"/>
    <dgm:cxn modelId="{B5E33EDB-D230-8D42-BE85-E6FC7C79EFFB}" type="presParOf" srcId="{F0D225DF-3ECA-A446-8EC2-0792F384C3A0}" destId="{5B1F2D87-29FF-A644-83CE-1E29EFCD6C33}" srcOrd="5" destOrd="0" presId="urn:microsoft.com/office/officeart/2008/layout/LinedList"/>
    <dgm:cxn modelId="{590B80DD-1F0E-A24A-9867-4CDB0694EFDB}" type="presParOf" srcId="{F0D225DF-3ECA-A446-8EC2-0792F384C3A0}" destId="{698D825E-5C0B-CB48-B245-F4A06EC3B139}" srcOrd="6" destOrd="0" presId="urn:microsoft.com/office/officeart/2008/layout/LinedList"/>
    <dgm:cxn modelId="{FC7382E9-CE4F-0246-A2A0-B45A31F1A923}" type="presParOf" srcId="{F0D225DF-3ECA-A446-8EC2-0792F384C3A0}" destId="{58450F4D-42AE-7F42-B820-2674F9CDA73E}" srcOrd="7" destOrd="0" presId="urn:microsoft.com/office/officeart/2008/layout/LinedList"/>
    <dgm:cxn modelId="{D671EBD2-E7D8-E945-8B96-4A77623EFDD8}" type="presParOf" srcId="{58450F4D-42AE-7F42-B820-2674F9CDA73E}" destId="{0619CB58-6528-8646-8931-E3429D59BC86}" srcOrd="0" destOrd="0" presId="urn:microsoft.com/office/officeart/2008/layout/LinedList"/>
    <dgm:cxn modelId="{68AE1370-5F4A-6C47-95E0-B42772EABCEE}" type="presParOf" srcId="{58450F4D-42AE-7F42-B820-2674F9CDA73E}" destId="{E7C6028C-08DC-4846-AC62-F25FA3D0D2C7}" srcOrd="1" destOrd="0" presId="urn:microsoft.com/office/officeart/2008/layout/LinedList"/>
    <dgm:cxn modelId="{C9A01347-D506-664B-9DA5-E14D1F834190}" type="presParOf" srcId="{58450F4D-42AE-7F42-B820-2674F9CDA73E}" destId="{0C79F0CB-6E10-9E4F-AB43-6552F3582B66}" srcOrd="2" destOrd="0" presId="urn:microsoft.com/office/officeart/2008/layout/LinedList"/>
    <dgm:cxn modelId="{C3BB4D73-9E86-C74E-8E8C-05775C9147C2}" type="presParOf" srcId="{F0D225DF-3ECA-A446-8EC2-0792F384C3A0}" destId="{5756B95C-0735-D640-BA5E-BA7335B7A251}" srcOrd="8" destOrd="0" presId="urn:microsoft.com/office/officeart/2008/layout/LinedList"/>
    <dgm:cxn modelId="{F82EBA5D-9957-D14F-B970-3F9DB9445745}" type="presParOf" srcId="{F0D225DF-3ECA-A446-8EC2-0792F384C3A0}" destId="{BD6CDB71-BC1C-FA4C-B7C3-FA8071EC920E}" srcOrd="9"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21B95-9580-F344-86C8-F788FE428462}">
      <dsp:nvSpPr>
        <dsp:cNvPr id="0" name=""/>
        <dsp:cNvSpPr/>
      </dsp:nvSpPr>
      <dsp:spPr>
        <a:xfrm>
          <a:off x="0" y="0"/>
          <a:ext cx="51092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7399A3-80D2-7347-B375-9B2F9179B89C}">
      <dsp:nvSpPr>
        <dsp:cNvPr id="0" name=""/>
        <dsp:cNvSpPr/>
      </dsp:nvSpPr>
      <dsp:spPr>
        <a:xfrm>
          <a:off x="0" y="0"/>
          <a:ext cx="1097680" cy="150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nl-NL" sz="2000" b="0" kern="1200">
              <a:solidFill>
                <a:schemeClr val="bg1"/>
              </a:solidFill>
            </a:rPr>
            <a:t>TU</a:t>
          </a:r>
          <a:r>
            <a:rPr lang="nl-NL" sz="2000" kern="1200">
              <a:solidFill>
                <a:schemeClr val="bg1"/>
              </a:solidFill>
            </a:rPr>
            <a:t> Delft</a:t>
          </a:r>
        </a:p>
      </dsp:txBody>
      <dsp:txXfrm>
        <a:off x="0" y="0"/>
        <a:ext cx="1097680" cy="1501417"/>
      </dsp:txXfrm>
    </dsp:sp>
    <dsp:sp modelId="{CCFE7778-588E-4545-AC53-F455378E24C2}">
      <dsp:nvSpPr>
        <dsp:cNvPr id="0" name=""/>
        <dsp:cNvSpPr/>
      </dsp:nvSpPr>
      <dsp:spPr>
        <a:xfrm>
          <a:off x="1156956" y="23459"/>
          <a:ext cx="3102088" cy="469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l-NL" sz="1800" b="0" kern="1200" err="1">
              <a:solidFill>
                <a:schemeClr val="bg1"/>
              </a:solidFill>
            </a:rPr>
            <a:t>History</a:t>
          </a:r>
          <a:endParaRPr lang="nl-NL" sz="1800" b="0" kern="1200">
            <a:solidFill>
              <a:schemeClr val="bg1"/>
            </a:solidFill>
          </a:endParaRPr>
        </a:p>
      </dsp:txBody>
      <dsp:txXfrm>
        <a:off x="1156956" y="23459"/>
        <a:ext cx="3102088" cy="469192"/>
      </dsp:txXfrm>
    </dsp:sp>
    <dsp:sp modelId="{2EA186C7-FFD2-6A45-8F72-BFD73D1DB8E1}">
      <dsp:nvSpPr>
        <dsp:cNvPr id="0" name=""/>
        <dsp:cNvSpPr/>
      </dsp:nvSpPr>
      <dsp:spPr>
        <a:xfrm>
          <a:off x="1097680" y="492652"/>
          <a:ext cx="3161363" cy="0"/>
        </a:xfrm>
        <a:prstGeom prst="line">
          <a:avLst/>
        </a:prstGeom>
        <a:solidFill>
          <a:schemeClr val="accent1">
            <a:hueOff val="0"/>
            <a:satOff val="0"/>
            <a:lumOff val="0"/>
            <a:alphaOff val="0"/>
          </a:schemeClr>
        </a:solidFill>
        <a:ln w="952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0F00AFF0-45F8-1C41-8DA5-8B2DFC041AC9}">
      <dsp:nvSpPr>
        <dsp:cNvPr id="0" name=""/>
        <dsp:cNvSpPr/>
      </dsp:nvSpPr>
      <dsp:spPr>
        <a:xfrm>
          <a:off x="1156956" y="516112"/>
          <a:ext cx="3951719" cy="469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l-NL" sz="1800" kern="1200">
              <a:solidFill>
                <a:schemeClr val="bg1"/>
              </a:solidFill>
            </a:rPr>
            <a:t>Impact for a better society</a:t>
          </a:r>
        </a:p>
      </dsp:txBody>
      <dsp:txXfrm>
        <a:off x="1156956" y="516112"/>
        <a:ext cx="3951719" cy="469192"/>
      </dsp:txXfrm>
    </dsp:sp>
    <dsp:sp modelId="{5B1F2D87-29FF-A644-83CE-1E29EFCD6C33}">
      <dsp:nvSpPr>
        <dsp:cNvPr id="0" name=""/>
        <dsp:cNvSpPr/>
      </dsp:nvSpPr>
      <dsp:spPr>
        <a:xfrm>
          <a:off x="1097680" y="985304"/>
          <a:ext cx="3161363" cy="0"/>
        </a:xfrm>
        <a:prstGeom prst="line">
          <a:avLst/>
        </a:prstGeom>
        <a:solidFill>
          <a:schemeClr val="accent1">
            <a:hueOff val="0"/>
            <a:satOff val="0"/>
            <a:lumOff val="0"/>
            <a:alphaOff val="0"/>
          </a:schemeClr>
        </a:solidFill>
        <a:ln w="952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E7C6028C-08DC-4846-AC62-F25FA3D0D2C7}">
      <dsp:nvSpPr>
        <dsp:cNvPr id="0" name=""/>
        <dsp:cNvSpPr/>
      </dsp:nvSpPr>
      <dsp:spPr>
        <a:xfrm>
          <a:off x="1156956" y="1008764"/>
          <a:ext cx="3102088" cy="469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l-NL" sz="1800" kern="1200" err="1">
              <a:solidFill>
                <a:schemeClr val="bg1"/>
              </a:solidFill>
            </a:rPr>
            <a:t>Organisation</a:t>
          </a:r>
          <a:r>
            <a:rPr lang="nl-NL" sz="1800" kern="1200">
              <a:solidFill>
                <a:schemeClr val="bg1"/>
              </a:solidFill>
            </a:rPr>
            <a:t> &amp; </a:t>
          </a:r>
          <a:r>
            <a:rPr lang="nl-NL" sz="1800" kern="1200" err="1">
              <a:solidFill>
                <a:schemeClr val="bg1"/>
              </a:solidFill>
            </a:rPr>
            <a:t>figures</a:t>
          </a:r>
          <a:r>
            <a:rPr lang="nl-NL" sz="1800" kern="1200">
              <a:solidFill>
                <a:schemeClr val="bg1"/>
              </a:solidFill>
            </a:rPr>
            <a:t> </a:t>
          </a:r>
        </a:p>
      </dsp:txBody>
      <dsp:txXfrm>
        <a:off x="1156956" y="1008764"/>
        <a:ext cx="3102088" cy="469192"/>
      </dsp:txXfrm>
    </dsp:sp>
    <dsp:sp modelId="{5756B95C-0735-D640-BA5E-BA7335B7A251}">
      <dsp:nvSpPr>
        <dsp:cNvPr id="0" name=""/>
        <dsp:cNvSpPr/>
      </dsp:nvSpPr>
      <dsp:spPr>
        <a:xfrm>
          <a:off x="1097680" y="1477957"/>
          <a:ext cx="3161363" cy="0"/>
        </a:xfrm>
        <a:prstGeom prst="line">
          <a:avLst/>
        </a:prstGeom>
        <a:solidFill>
          <a:schemeClr val="accent1">
            <a:hueOff val="0"/>
            <a:satOff val="0"/>
            <a:lumOff val="0"/>
            <a:alphaOff val="0"/>
          </a:schemeClr>
        </a:solidFill>
        <a:ln w="952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delft.nl/en/about-tu-delft/organisa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delft.nl/en/about-tu-delft/facts-and-figur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udelft.nl/en/about-tu-delft/strateg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delft.nl/en/about-tu-delft/facts-and-figures/tu-delft-in-international-ranking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Hi everyone, my name is Yiting LI, this is my midterm presentation about my thesis, the indoor localization with multi-rate kalman filter</a:t>
            </a:r>
          </a:p>
        </p:txBody>
      </p:sp>
    </p:spTree>
    <p:extLst>
      <p:ext uri="{BB962C8B-B14F-4D97-AF65-F5344CB8AC3E}">
        <p14:creationId xmlns:p14="http://schemas.microsoft.com/office/powerpoint/2010/main" val="856723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cs typeface="+mj-cs"/>
              </a:rPr>
              <a:t>Organogram: </a:t>
            </a:r>
            <a:r>
              <a:rPr lang="en-US">
                <a:hlinkClick r:id="rId3"/>
              </a:rPr>
              <a:t>https://www.tudelft.nl/en/about-tu-delft/organisation</a:t>
            </a:r>
            <a:endParaRPr lang="nl-NL"/>
          </a:p>
        </p:txBody>
      </p:sp>
    </p:spTree>
    <p:extLst>
      <p:ext uri="{BB962C8B-B14F-4D97-AF65-F5344CB8AC3E}">
        <p14:creationId xmlns:p14="http://schemas.microsoft.com/office/powerpoint/2010/main" val="768106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a:t>Recent figures: </a:t>
            </a:r>
            <a:r>
              <a:rPr lang="en-GB">
                <a:hlinkClick r:id="rId3"/>
              </a:rPr>
              <a:t>https://www.tudelft.nl/en/about-tu-delft/facts-and-figures</a:t>
            </a:r>
          </a:p>
          <a:p>
            <a:endParaRPr lang="en-US">
              <a:cs typeface="+mj-cs"/>
            </a:endParaRPr>
          </a:p>
          <a:p>
            <a:endParaRPr lang="nl-NL"/>
          </a:p>
        </p:txBody>
      </p:sp>
    </p:spTree>
    <p:extLst>
      <p:ext uri="{BB962C8B-B14F-4D97-AF65-F5344CB8AC3E}">
        <p14:creationId xmlns:p14="http://schemas.microsoft.com/office/powerpoint/2010/main" val="394349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b="0">
                <a:latin typeface="Arial" panose="020B0604020202020204" pitchFamily="34" charset="0"/>
                <a:cs typeface="Arial" panose="020B0604020202020204" pitchFamily="34" charset="0"/>
              </a:rPr>
              <a:t>Since 2013, the Extension School for Continuing Education</a:t>
            </a:r>
            <a:r>
              <a:rPr lang="en-US" sz="2000" b="0" baseline="0">
                <a:latin typeface="Arial" panose="020B0604020202020204" pitchFamily="34" charset="0"/>
                <a:cs typeface="Arial" panose="020B0604020202020204" pitchFamily="34" charset="0"/>
              </a:rPr>
              <a:t> is the </a:t>
            </a:r>
            <a:r>
              <a:rPr lang="en-US" sz="2000" b="0">
                <a:latin typeface="Arial" panose="020B0604020202020204" pitchFamily="34" charset="0"/>
                <a:cs typeface="Arial" panose="020B0604020202020204" pitchFamily="34" charset="0"/>
              </a:rPr>
              <a:t>entity responsible for realizing </a:t>
            </a:r>
            <a:r>
              <a:rPr lang="en-US" sz="2000" b="0" baseline="0">
                <a:latin typeface="Arial" panose="020B0604020202020204" pitchFamily="34" charset="0"/>
                <a:cs typeface="Arial" panose="020B0604020202020204" pitchFamily="34" charset="0"/>
              </a:rPr>
              <a:t>our university’s contribution to life long learning and post-higher education training and development. The recipient of several prestigious awards as leader in online education, it works with </a:t>
            </a:r>
            <a:r>
              <a:rPr lang="en-US" sz="2000" b="0" i="0" kern="1200">
                <a:solidFill>
                  <a:schemeClr val="tx1"/>
                </a:solidFill>
                <a:effectLst/>
                <a:latin typeface="Arial" panose="020B0604020202020204" pitchFamily="34" charset="0"/>
                <a:ea typeface="+mn-ea"/>
                <a:cs typeface="Arial" panose="020B0604020202020204" pitchFamily="34" charset="0"/>
              </a:rPr>
              <a:t>TU Delft faculties and external partners to  develop</a:t>
            </a:r>
            <a:r>
              <a:rPr lang="en-US" sz="2000" b="0" i="0" kern="1200" baseline="0">
                <a:solidFill>
                  <a:schemeClr val="tx1"/>
                </a:solidFill>
                <a:effectLst/>
                <a:latin typeface="Arial" panose="020B0604020202020204" pitchFamily="34" charset="0"/>
                <a:ea typeface="+mn-ea"/>
                <a:cs typeface="Arial" panose="020B0604020202020204" pitchFamily="34" charset="0"/>
              </a:rPr>
              <a:t> and deliver </a:t>
            </a:r>
            <a:r>
              <a:rPr lang="en-US" sz="2000" b="0" i="0" kern="1200">
                <a:solidFill>
                  <a:schemeClr val="tx1"/>
                </a:solidFill>
                <a:effectLst/>
                <a:latin typeface="Arial" panose="020B0604020202020204" pitchFamily="34" charset="0"/>
                <a:ea typeface="+mn-ea"/>
                <a:cs typeface="Arial" panose="020B0604020202020204" pitchFamily="34" charset="0"/>
              </a:rPr>
              <a:t>online courses and programs to equip people to solve today’s global challenges. </a:t>
            </a:r>
            <a:br>
              <a:rPr lang="en-US" sz="2000" b="0" i="0" kern="1200">
                <a:solidFill>
                  <a:schemeClr val="tx1"/>
                </a:solidFill>
                <a:effectLst/>
                <a:latin typeface="Arial" panose="020B0604020202020204" pitchFamily="34" charset="0"/>
                <a:ea typeface="+mn-ea"/>
                <a:cs typeface="Arial" panose="020B0604020202020204" pitchFamily="34" charset="0"/>
              </a:rPr>
            </a:br>
            <a:endParaRPr lang="en-US" sz="2000" b="0" i="0" kern="1200">
              <a:solidFill>
                <a:schemeClr val="tx1"/>
              </a:solidFill>
              <a:effectLst/>
              <a:latin typeface="Arial" panose="020B0604020202020204" pitchFamily="34" charset="0"/>
              <a:ea typeface="+mn-ea"/>
              <a:cs typeface="Arial" panose="020B0604020202020204" pitchFamily="34" charset="0"/>
            </a:endParaRPr>
          </a:p>
          <a:p>
            <a:pPr marL="342900" indent="-342900">
              <a:buFont typeface="Arial" panose="020B0604020202020204" pitchFamily="34" charset="0"/>
              <a:buChar char="•"/>
            </a:pPr>
            <a:r>
              <a:rPr lang="en-US" sz="2000" b="0" i="0" kern="1200">
                <a:solidFill>
                  <a:schemeClr val="tx1"/>
                </a:solidFill>
                <a:effectLst/>
                <a:latin typeface="Arial" panose="020B0604020202020204" pitchFamily="34" charset="0"/>
                <a:ea typeface="+mn-ea"/>
                <a:cs typeface="Arial" panose="020B0604020202020204" pitchFamily="34" charset="0"/>
              </a:rPr>
              <a:t>The</a:t>
            </a:r>
            <a:r>
              <a:rPr lang="en-US" sz="2000" b="0" i="0" kern="1200" baseline="0">
                <a:solidFill>
                  <a:schemeClr val="tx1"/>
                </a:solidFill>
                <a:effectLst/>
                <a:latin typeface="Arial" panose="020B0604020202020204" pitchFamily="34" charset="0"/>
                <a:ea typeface="+mn-ea"/>
                <a:cs typeface="Arial" panose="020B0604020202020204" pitchFamily="34" charset="0"/>
              </a:rPr>
              <a:t> key focus is </a:t>
            </a:r>
            <a:r>
              <a:rPr lang="en-US" sz="2000" b="0" kern="1200">
                <a:solidFill>
                  <a:schemeClr val="tx1"/>
                </a:solidFill>
                <a:latin typeface="Arial" panose="020B0604020202020204" pitchFamily="34" charset="0"/>
                <a:ea typeface="+mn-ea"/>
                <a:cs typeface="Arial" panose="020B0604020202020204" pitchFamily="34" charset="0"/>
              </a:rPr>
              <a:t>delivering expert knowledge and applicable skills for lifelong learners and working professionals. By </a:t>
            </a:r>
            <a:r>
              <a:rPr lang="en-US" sz="2000" b="0"/>
              <a:t>combining TU Delft’s academic knowledge with advanced learning methods and tools, our online courses and short programs help learners at various stages of their professional life – to stay on top of their game – whether they are looking to change career, broaden their skillset, or acquire further academic qualifications.</a:t>
            </a:r>
          </a:p>
          <a:p>
            <a:pPr marL="342900" indent="-342900">
              <a:buFont typeface="Arial" panose="020B0604020202020204" pitchFamily="34" charset="0"/>
              <a:buChar char="•"/>
            </a:pPr>
            <a:endParaRPr lang="en-US" sz="2000"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a:t>https://www.tudelft.nl/extensionschool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b="1" kern="1200">
                <a:solidFill>
                  <a:schemeClr val="tx1"/>
                </a:solidFill>
                <a:latin typeface="Arial" panose="020B0604020202020204" pitchFamily="34" charset="0"/>
                <a:ea typeface="+mn-ea"/>
                <a:cs typeface="Arial" panose="020B0604020202020204" pitchFamily="34" charset="0"/>
              </a:rPr>
              <a:t> </a:t>
            </a:r>
          </a:p>
          <a:p>
            <a:pPr marL="285750" indent="-285750">
              <a:buFont typeface="Arial" panose="020B0604020202020204" pitchFamily="34" charset="0"/>
              <a:buChar char="•"/>
            </a:pPr>
            <a:endParaRPr lang="en-US" sz="2000" b="1" kern="1200">
              <a:solidFill>
                <a:schemeClr val="tx1"/>
              </a:solidFill>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endParaRPr lang="en-US" sz="2000" b="1" kern="1200">
              <a:solidFill>
                <a:schemeClr val="tx1"/>
              </a:solidFill>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ACAC3AA0-0127-1F48-84B6-5EC0961FA807}" type="slidenum">
              <a:rPr lang="en-US" smtClean="0"/>
              <a:t>17</a:t>
            </a:fld>
            <a:endParaRPr lang="en-US"/>
          </a:p>
        </p:txBody>
      </p:sp>
    </p:spTree>
    <p:extLst>
      <p:ext uri="{BB962C8B-B14F-4D97-AF65-F5344CB8AC3E}">
        <p14:creationId xmlns:p14="http://schemas.microsoft.com/office/powerpoint/2010/main" val="170219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a:t>Source: LinkedIn Sep-21</a:t>
            </a:r>
          </a:p>
        </p:txBody>
      </p:sp>
    </p:spTree>
    <p:extLst>
      <p:ext uri="{BB962C8B-B14F-4D97-AF65-F5344CB8AC3E}">
        <p14:creationId xmlns:p14="http://schemas.microsoft.com/office/powerpoint/2010/main" val="215298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presentation will be given from the 4 parts: </a:t>
            </a:r>
          </a:p>
        </p:txBody>
      </p:sp>
    </p:spTree>
    <p:extLst>
      <p:ext uri="{BB962C8B-B14F-4D97-AF65-F5344CB8AC3E}">
        <p14:creationId xmlns:p14="http://schemas.microsoft.com/office/powerpoint/2010/main" val="3021976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4</a:t>
            </a:fld>
            <a:endParaRPr lang="nl-NL"/>
          </a:p>
        </p:txBody>
      </p:sp>
    </p:spTree>
    <p:extLst>
      <p:ext uri="{BB962C8B-B14F-4D97-AF65-F5344CB8AC3E}">
        <p14:creationId xmlns:p14="http://schemas.microsoft.com/office/powerpoint/2010/main" val="238714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sz="1200" b="0" i="0" u="none" strike="noStrike">
                <a:latin typeface="+mj-lt"/>
                <a:ea typeface="+mj-ea"/>
                <a:cs typeface="+mj-cs"/>
                <a:sym typeface="Calibri"/>
              </a:rPr>
              <a:t>The TU Delft logo features a flame above the "T" in "TU Delft". The flame and letter together form a burning torch. This is a reference to the fire of Prometheus, a figure from Greek myth who stole the fire from the gods and gave it to the people. Prometheus taught humanity how to use fire to work metal. As a result, he is known as the very first teacher of technology.</a:t>
            </a:r>
          </a:p>
        </p:txBody>
      </p:sp>
    </p:spTree>
    <p:extLst>
      <p:ext uri="{BB962C8B-B14F-4D97-AF65-F5344CB8AC3E}">
        <p14:creationId xmlns:p14="http://schemas.microsoft.com/office/powerpoint/2010/main" val="4285839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b="1"/>
              <a:t>1842-1864: Royal Academy</a:t>
            </a:r>
            <a:br>
              <a:rPr lang="en-GB"/>
            </a:br>
            <a:r>
              <a:rPr lang="en-GB"/>
              <a:t>On 8 January 1842, King William II established the 'Royal Academy for the education of civilian engineers, for serving both nation and industry, and of apprentices for trade'. The Academy also trained civil servants for the colonies and tax officials for the Dutch East Indies. </a:t>
            </a:r>
          </a:p>
          <a:p>
            <a:endParaRPr lang="en-US"/>
          </a:p>
          <a:p>
            <a:r>
              <a:rPr lang="en-GB" b="1"/>
              <a:t>1864-1905: Polytechnic School</a:t>
            </a:r>
            <a:br>
              <a:rPr lang="en-GB" b="1">
                <a:cs typeface="+mn-lt"/>
              </a:rPr>
            </a:br>
            <a:r>
              <a:rPr lang="en-GB"/>
              <a:t>On 2 May 1863, a law was enacted establishing the rules for technical education, bringing it under the influence of the rules that applied for secondary education. Later, on 20 June 1864, the Delft Royal Academy was disbanded by Royal Decree in order to make way for a new ‘Polytechnic School’. It began training architects and engineers in civil engineering, shipbuilding, mechanical engineering and mining. </a:t>
            </a:r>
          </a:p>
          <a:p>
            <a:endParaRPr lang="en-US"/>
          </a:p>
          <a:p>
            <a:r>
              <a:rPr lang="en-GB" b="1"/>
              <a:t>1905-1986: Delft Institute of Technology</a:t>
            </a:r>
            <a:br>
              <a:rPr lang="en-GB"/>
            </a:br>
            <a:r>
              <a:rPr lang="en-GB"/>
              <a:t>On 22 May 1905, a law was enacted that recognised the academic level of the technical education offered by the Polytechnic School and it became a Technical College, or Institute for Technology. Queen Wilhelmina attended the official opening on 10 July 1905. The Institute’s first Rector Magnificus was the professor of hydraulic engineering, </a:t>
            </a:r>
            <a:r>
              <a:rPr lang="en-GB" i="1"/>
              <a:t>ir</a:t>
            </a:r>
            <a:r>
              <a:rPr lang="en-GB"/>
              <a:t>. J. Kraus. </a:t>
            </a:r>
          </a:p>
          <a:p>
            <a:endParaRPr lang="en-US" b="1">
              <a:cs typeface="+mj-cs"/>
            </a:endParaRPr>
          </a:p>
          <a:p>
            <a:r>
              <a:rPr lang="en-GB" b="1"/>
              <a:t>1986-present: Delft University of Technology</a:t>
            </a:r>
            <a:br>
              <a:rPr lang="en-GB"/>
            </a:br>
            <a:r>
              <a:rPr lang="en-GB"/>
              <a:t>In accordance with a law enacted on 1 September 1986, the Institute officially became Delft University of Technology, abbreviated to TU Delft. </a:t>
            </a:r>
          </a:p>
          <a:p>
            <a:endParaRPr lang="nl-NL"/>
          </a:p>
        </p:txBody>
      </p:sp>
    </p:spTree>
    <p:extLst>
      <p:ext uri="{BB962C8B-B14F-4D97-AF65-F5344CB8AC3E}">
        <p14:creationId xmlns:p14="http://schemas.microsoft.com/office/powerpoint/2010/main" val="226999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7</a:t>
            </a:fld>
            <a:endParaRPr lang="nl-NL"/>
          </a:p>
        </p:txBody>
      </p:sp>
    </p:spTree>
    <p:extLst>
      <p:ext uri="{BB962C8B-B14F-4D97-AF65-F5344CB8AC3E}">
        <p14:creationId xmlns:p14="http://schemas.microsoft.com/office/powerpoint/2010/main" val="145477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b="1">
                <a:cs typeface="+mj-cs"/>
              </a:rPr>
              <a:t>Strategy</a:t>
            </a:r>
            <a:r>
              <a:rPr lang="en-GB"/>
              <a:t> </a:t>
            </a:r>
            <a:r>
              <a:rPr lang="en-GB">
                <a:hlinkClick r:id="rId3"/>
              </a:rPr>
              <a:t>https://www.tudelft.nl/en/about-tu-delft/strategy</a:t>
            </a:r>
            <a:r>
              <a:rPr lang="en-GB" b="1"/>
              <a:t> </a:t>
            </a:r>
          </a:p>
          <a:p>
            <a:endParaRPr lang="en-US"/>
          </a:p>
          <a:p>
            <a:endParaRPr lang="en-US"/>
          </a:p>
          <a:p>
            <a:endParaRPr lang="nl-NL"/>
          </a:p>
        </p:txBody>
      </p:sp>
    </p:spTree>
    <p:extLst>
      <p:ext uri="{BB962C8B-B14F-4D97-AF65-F5344CB8AC3E}">
        <p14:creationId xmlns:p14="http://schemas.microsoft.com/office/powerpoint/2010/main" val="128278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cs typeface="+mj-cs"/>
              </a:rPr>
              <a:t>For</a:t>
            </a:r>
            <a:r>
              <a:rPr lang="en-US" baseline="0">
                <a:cs typeface="+mj-cs"/>
              </a:rPr>
              <a:t> the most recent insights</a:t>
            </a:r>
            <a:r>
              <a:rPr lang="en-US">
                <a:cs typeface="+mj-cs"/>
              </a:rPr>
              <a:t>: </a:t>
            </a:r>
            <a:r>
              <a:rPr lang="nl-NL" sz="1200" b="0" i="0" u="sng">
                <a:effectLst/>
                <a:latin typeface="+mj-lt"/>
                <a:ea typeface="+mj-ea"/>
                <a:cs typeface="+mj-cs"/>
                <a:sym typeface="Calibri"/>
                <a:hlinkClick r:id="rId3" tooltip="https://www.tudelft.nl/over-tu-delft/feiten-en-cijfers/tu-delft-in-internationale-rankings"/>
              </a:rPr>
              <a:t>https://www.tudelft.nl/en/about-tu-delft/facts-and-figures/tu-delft-in-international-rankings</a:t>
            </a:r>
            <a:endParaRPr lang="nl-NL"/>
          </a:p>
        </p:txBody>
      </p:sp>
    </p:spTree>
    <p:extLst>
      <p:ext uri="{BB962C8B-B14F-4D97-AF65-F5344CB8AC3E}">
        <p14:creationId xmlns:p14="http://schemas.microsoft.com/office/powerpoint/2010/main" val="359934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14</a:t>
            </a:fld>
            <a:endParaRPr lang="nl-NL"/>
          </a:p>
        </p:txBody>
      </p:sp>
    </p:spTree>
    <p:extLst>
      <p:ext uri="{BB962C8B-B14F-4D97-AF65-F5344CB8AC3E}">
        <p14:creationId xmlns:p14="http://schemas.microsoft.com/office/powerpoint/2010/main" val="153172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04" name="Instructie"/>
          <p:cNvGrpSpPr/>
          <p:nvPr/>
        </p:nvGrpSpPr>
        <p:grpSpPr>
          <a:xfrm>
            <a:off x="-7462" y="7107104"/>
            <a:ext cx="3391307" cy="1765091"/>
            <a:chOff x="0" y="0"/>
            <a:chExt cx="3391306" cy="1765089"/>
          </a:xfrm>
        </p:grpSpPr>
        <p:sp>
          <p:nvSpPr>
            <p:cNvPr id="84"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3" name="Instructie"/>
            <p:cNvGrpSpPr/>
            <p:nvPr/>
          </p:nvGrpSpPr>
          <p:grpSpPr>
            <a:xfrm>
              <a:off x="98270" y="12607"/>
              <a:ext cx="3194766" cy="1752483"/>
              <a:chOff x="0" y="0"/>
              <a:chExt cx="3194765" cy="1752482"/>
            </a:xfrm>
          </p:grpSpPr>
          <p:grpSp>
            <p:nvGrpSpPr>
              <p:cNvPr id="87" name="Rechthoek 17"/>
              <p:cNvGrpSpPr/>
              <p:nvPr/>
            </p:nvGrpSpPr>
            <p:grpSpPr>
              <a:xfrm>
                <a:off x="0" y="0"/>
                <a:ext cx="3194766" cy="431900"/>
                <a:chOff x="0" y="0"/>
                <a:chExt cx="3194764" cy="431899"/>
              </a:xfrm>
            </p:grpSpPr>
            <p:sp>
              <p:nvSpPr>
                <p:cNvPr id="8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6"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90" name="Ovaal 18"/>
              <p:cNvGrpSpPr/>
              <p:nvPr/>
            </p:nvGrpSpPr>
            <p:grpSpPr>
              <a:xfrm>
                <a:off x="0" y="485877"/>
                <a:ext cx="260915" cy="269241"/>
                <a:chOff x="0" y="0"/>
                <a:chExt cx="260914" cy="269240"/>
              </a:xfrm>
            </p:grpSpPr>
            <p:sp>
              <p:nvSpPr>
                <p:cNvPr id="8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 name="1"/>
                <p:cNvSpPr txBox="1"/>
                <p:nvPr/>
              </p:nvSpPr>
              <p:spPr>
                <a:xfrm>
                  <a:off x="83930" y="0"/>
                  <a:ext cx="93055" cy="26924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1"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94" name="Ovaal 20"/>
              <p:cNvGrpSpPr/>
              <p:nvPr/>
            </p:nvGrpSpPr>
            <p:grpSpPr>
              <a:xfrm>
                <a:off x="0" y="922202"/>
                <a:ext cx="260915" cy="269241"/>
                <a:chOff x="0" y="0"/>
                <a:chExt cx="260914" cy="269240"/>
              </a:xfrm>
            </p:grpSpPr>
            <p:sp>
              <p:nvSpPr>
                <p:cNvPr id="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3" name="2"/>
                <p:cNvSpPr txBox="1"/>
                <p:nvPr/>
              </p:nvSpPr>
              <p:spPr>
                <a:xfrm>
                  <a:off x="83930" y="0"/>
                  <a:ext cx="93055" cy="26924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5"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2" name="Groep 22"/>
              <p:cNvGrpSpPr/>
              <p:nvPr/>
            </p:nvGrpSpPr>
            <p:grpSpPr>
              <a:xfrm>
                <a:off x="2513632" y="470171"/>
                <a:ext cx="681134" cy="696748"/>
                <a:chOff x="0" y="0"/>
                <a:chExt cx="681132" cy="696747"/>
              </a:xfrm>
            </p:grpSpPr>
            <p:grpSp>
              <p:nvGrpSpPr>
                <p:cNvPr id="100" name="Groep 23"/>
                <p:cNvGrpSpPr/>
                <p:nvPr/>
              </p:nvGrpSpPr>
              <p:grpSpPr>
                <a:xfrm>
                  <a:off x="197031" y="0"/>
                  <a:ext cx="287071" cy="379108"/>
                  <a:chOff x="0" y="0"/>
                  <a:chExt cx="287070" cy="379106"/>
                </a:xfrm>
              </p:grpSpPr>
              <p:sp>
                <p:nvSpPr>
                  <p:cNvPr id="96"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1"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grpSp>
        <p:nvGrpSpPr>
          <p:cNvPr id="143" name="Groep 70"/>
          <p:cNvGrpSpPr/>
          <p:nvPr/>
        </p:nvGrpSpPr>
        <p:grpSpPr>
          <a:xfrm>
            <a:off x="-7461" y="-1785441"/>
            <a:ext cx="2591201" cy="1583829"/>
            <a:chOff x="0" y="0"/>
            <a:chExt cx="2591200" cy="1583828"/>
          </a:xfrm>
        </p:grpSpPr>
        <p:sp>
          <p:nvSpPr>
            <p:cNvPr id="131"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4" name="Rechthoek 72"/>
            <p:cNvGrpSpPr/>
            <p:nvPr/>
          </p:nvGrpSpPr>
          <p:grpSpPr>
            <a:xfrm>
              <a:off x="98270" y="102557"/>
              <a:ext cx="2412001" cy="252001"/>
              <a:chOff x="0" y="0"/>
              <a:chExt cx="2412000" cy="252000"/>
            </a:xfrm>
          </p:grpSpPr>
          <p:sp>
            <p:nvSpPr>
              <p:cNvPr id="13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37" name="Ovaal 73"/>
            <p:cNvGrpSpPr/>
            <p:nvPr/>
          </p:nvGrpSpPr>
          <p:grpSpPr>
            <a:xfrm>
              <a:off x="98269" y="498484"/>
              <a:ext cx="260915" cy="269241"/>
              <a:chOff x="0" y="0"/>
              <a:chExt cx="260914" cy="269240"/>
            </a:xfrm>
          </p:grpSpPr>
          <p:sp>
            <p:nvSpPr>
              <p:cNvPr id="13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6" name="1"/>
              <p:cNvSpPr txBox="1"/>
              <p:nvPr/>
            </p:nvSpPr>
            <p:spPr>
              <a:xfrm>
                <a:off x="83930" y="0"/>
                <a:ext cx="93055" cy="26924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8"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1" name="Ovaal 75"/>
            <p:cNvGrpSpPr/>
            <p:nvPr/>
          </p:nvGrpSpPr>
          <p:grpSpPr>
            <a:xfrm>
              <a:off x="98269" y="934809"/>
              <a:ext cx="260915" cy="269241"/>
              <a:chOff x="0" y="0"/>
              <a:chExt cx="260914" cy="269240"/>
            </a:xfrm>
          </p:grpSpPr>
          <p:sp>
            <p:nvSpPr>
              <p:cNvPr id="1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0" name="2"/>
              <p:cNvSpPr txBox="1"/>
              <p:nvPr/>
            </p:nvSpPr>
            <p:spPr>
              <a:xfrm>
                <a:off x="83930" y="0"/>
                <a:ext cx="93055" cy="26924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pic>
        <p:nvPicPr>
          <p:cNvPr id="66" name="Graphic 65">
            <a:extLst>
              <a:ext uri="{FF2B5EF4-FFF2-40B4-BE49-F238E27FC236}">
                <a16:creationId xmlns:a16="http://schemas.microsoft.com/office/drawing/2014/main" id="{74BC95E6-BF1F-D84A-B37A-58DB48FB02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0"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endParaRPr/>
          </a:p>
        </p:txBody>
      </p:sp>
      <p:sp>
        <p:nvSpPr>
          <p:cNvPr id="253" name="Body Level One…"/>
          <p:cNvSpPr txBox="1">
            <a:spLocks noGrp="1"/>
          </p:cNvSpPr>
          <p:nvPr>
            <p:ph type="body" sz="quarter" idx="1" hasCustomPrompt="1"/>
          </p:nvPr>
        </p:nvSpPr>
        <p:spPr>
          <a:xfrm>
            <a:off x="694800" y="4968196"/>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a:t>
            </a:r>
            <a:r>
              <a:rPr err="1"/>
              <a:t>spreker</a:t>
            </a:r>
            <a:r>
              <a:t> of datum</a:t>
            </a:r>
          </a:p>
          <a:p>
            <a:pPr lvl="4"/>
            <a:endParaRPr/>
          </a:p>
        </p:txBody>
      </p:sp>
      <p:sp>
        <p:nvSpPr>
          <p:cNvPr id="254" name="Tijdelijke aanduiding voor tekst 20"/>
          <p:cNvSpPr>
            <a:spLocks noGrp="1"/>
          </p:cNvSpPr>
          <p:nvPr>
            <p:ph type="body" sz="quarter" idx="22" hasCustomPrompt="1"/>
          </p:nvPr>
        </p:nvSpPr>
        <p:spPr>
          <a:xfrm>
            <a:off x="694800" y="1005329"/>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rPr err="1"/>
              <a:t>Plaats</a:t>
            </a:r>
            <a:r>
              <a:t> </a:t>
            </a:r>
            <a:r>
              <a:rPr err="1"/>
              <a:t>hier</a:t>
            </a:r>
            <a:r>
              <a:t> de </a:t>
            </a:r>
            <a:r>
              <a:rPr err="1"/>
              <a:t>titel</a:t>
            </a:r>
            <a:r>
              <a:t> van de </a:t>
            </a:r>
            <a:r>
              <a:rPr err="1"/>
              <a:t>presentatie</a:t>
            </a:r>
            <a:endParaRP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Wit)">
    <p:spTree>
      <p:nvGrpSpPr>
        <p:cNvPr id="1" name=""/>
        <p:cNvGrpSpPr/>
        <p:nvPr/>
      </p:nvGrpSpPr>
      <p:grpSpPr>
        <a:xfrm>
          <a:off x="0" y="0"/>
          <a:ext cx="0" cy="0"/>
          <a:chOff x="0" y="0"/>
          <a:chExt cx="0" cy="0"/>
        </a:xfrm>
      </p:grpSpPr>
      <p:grpSp>
        <p:nvGrpSpPr>
          <p:cNvPr id="670" name="Instructie"/>
          <p:cNvGrpSpPr/>
          <p:nvPr/>
        </p:nvGrpSpPr>
        <p:grpSpPr>
          <a:xfrm>
            <a:off x="-7462" y="7107104"/>
            <a:ext cx="3391307" cy="1765091"/>
            <a:chOff x="0" y="0"/>
            <a:chExt cx="3391306" cy="1765089"/>
          </a:xfrm>
        </p:grpSpPr>
        <p:sp>
          <p:nvSpPr>
            <p:cNvPr id="650"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669" name="Instructie"/>
            <p:cNvGrpSpPr/>
            <p:nvPr/>
          </p:nvGrpSpPr>
          <p:grpSpPr>
            <a:xfrm>
              <a:off x="98270" y="12607"/>
              <a:ext cx="3194766" cy="1752483"/>
              <a:chOff x="0" y="0"/>
              <a:chExt cx="3194765" cy="1752482"/>
            </a:xfrm>
          </p:grpSpPr>
          <p:grpSp>
            <p:nvGrpSpPr>
              <p:cNvPr id="653" name="Rechthoek 17"/>
              <p:cNvGrpSpPr/>
              <p:nvPr/>
            </p:nvGrpSpPr>
            <p:grpSpPr>
              <a:xfrm>
                <a:off x="0" y="0"/>
                <a:ext cx="3194766" cy="431900"/>
                <a:chOff x="0" y="0"/>
                <a:chExt cx="3194764" cy="431899"/>
              </a:xfrm>
            </p:grpSpPr>
            <p:sp>
              <p:nvSpPr>
                <p:cNvPr id="65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652"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656" name="Ovaal 18"/>
              <p:cNvGrpSpPr/>
              <p:nvPr/>
            </p:nvGrpSpPr>
            <p:grpSpPr>
              <a:xfrm>
                <a:off x="0" y="485877"/>
                <a:ext cx="260915" cy="269241"/>
                <a:chOff x="0" y="0"/>
                <a:chExt cx="260914" cy="269240"/>
              </a:xfrm>
            </p:grpSpPr>
            <p:sp>
              <p:nvSpPr>
                <p:cNvPr id="6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5" name="1"/>
                <p:cNvSpPr txBox="1"/>
                <p:nvPr/>
              </p:nvSpPr>
              <p:spPr>
                <a:xfrm>
                  <a:off x="83930" y="0"/>
                  <a:ext cx="93055" cy="26924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657"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660" name="Ovaal 20"/>
              <p:cNvGrpSpPr/>
              <p:nvPr/>
            </p:nvGrpSpPr>
            <p:grpSpPr>
              <a:xfrm>
                <a:off x="0" y="922202"/>
                <a:ext cx="260915" cy="269241"/>
                <a:chOff x="0" y="0"/>
                <a:chExt cx="260914" cy="269240"/>
              </a:xfrm>
            </p:grpSpPr>
            <p:sp>
              <p:nvSpPr>
                <p:cNvPr id="6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9" name="2"/>
                <p:cNvSpPr txBox="1"/>
                <p:nvPr/>
              </p:nvSpPr>
              <p:spPr>
                <a:xfrm>
                  <a:off x="83930" y="0"/>
                  <a:ext cx="93055" cy="26924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661"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668" name="Groep 22"/>
              <p:cNvGrpSpPr/>
              <p:nvPr/>
            </p:nvGrpSpPr>
            <p:grpSpPr>
              <a:xfrm>
                <a:off x="2513632" y="470171"/>
                <a:ext cx="681134" cy="696748"/>
                <a:chOff x="0" y="0"/>
                <a:chExt cx="681132" cy="696747"/>
              </a:xfrm>
            </p:grpSpPr>
            <p:grpSp>
              <p:nvGrpSpPr>
                <p:cNvPr id="666" name="Groep 23"/>
                <p:cNvGrpSpPr/>
                <p:nvPr/>
              </p:nvGrpSpPr>
              <p:grpSpPr>
                <a:xfrm>
                  <a:off x="197031" y="0"/>
                  <a:ext cx="287071" cy="379108"/>
                  <a:chOff x="0" y="0"/>
                  <a:chExt cx="287070" cy="379106"/>
                </a:xfrm>
              </p:grpSpPr>
              <p:sp>
                <p:nvSpPr>
                  <p:cNvPr id="662"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3"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4"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5"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667"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692" name="Group 4"/>
          <p:cNvGrpSpPr/>
          <p:nvPr/>
        </p:nvGrpSpPr>
        <p:grpSpPr>
          <a:xfrm>
            <a:off x="698501" y="5884314"/>
            <a:ext cx="1454912" cy="577167"/>
            <a:chOff x="0" y="0"/>
            <a:chExt cx="1454911" cy="577165"/>
          </a:xfrm>
        </p:grpSpPr>
        <p:sp>
          <p:nvSpPr>
            <p:cNvPr id="684"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685"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6"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7"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8"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689"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0"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1"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93" name="Body Level One…"/>
          <p:cNvSpPr txBox="1">
            <a:spLocks noGrp="1"/>
          </p:cNvSpPr>
          <p:nvPr>
            <p:ph type="body" idx="1" hasCustomPrompt="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r>
              <a:t>Quote</a:t>
            </a:r>
          </a:p>
          <a:p>
            <a:pPr lvl="1"/>
            <a:endParaRPr/>
          </a:p>
          <a:p>
            <a:pPr lvl="2"/>
            <a:endParaRPr/>
          </a:p>
          <a:p>
            <a:pPr lvl="3"/>
            <a:endParaRPr/>
          </a:p>
          <a:p>
            <a:pPr lvl="4"/>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75" name="Instructie"/>
          <p:cNvGrpSpPr/>
          <p:nvPr/>
        </p:nvGrpSpPr>
        <p:grpSpPr>
          <a:xfrm>
            <a:off x="-7462" y="7107104"/>
            <a:ext cx="3391307" cy="1765091"/>
            <a:chOff x="0" y="0"/>
            <a:chExt cx="3391306" cy="1765089"/>
          </a:xfrm>
        </p:grpSpPr>
        <p:sp>
          <p:nvSpPr>
            <p:cNvPr id="20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74" name="Instructie"/>
            <p:cNvGrpSpPr/>
            <p:nvPr/>
          </p:nvGrpSpPr>
          <p:grpSpPr>
            <a:xfrm>
              <a:off x="98270" y="12607"/>
              <a:ext cx="3194766" cy="1752483"/>
              <a:chOff x="0" y="0"/>
              <a:chExt cx="3194765" cy="1752482"/>
            </a:xfrm>
          </p:grpSpPr>
          <p:grpSp>
            <p:nvGrpSpPr>
              <p:cNvPr id="2058" name="Rechthoek 17"/>
              <p:cNvGrpSpPr/>
              <p:nvPr/>
            </p:nvGrpSpPr>
            <p:grpSpPr>
              <a:xfrm>
                <a:off x="0" y="0"/>
                <a:ext cx="3194766" cy="431900"/>
                <a:chOff x="0" y="0"/>
                <a:chExt cx="3194764" cy="431899"/>
              </a:xfrm>
            </p:grpSpPr>
            <p:sp>
              <p:nvSpPr>
                <p:cNvPr id="20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061" name="Ovaal 18"/>
              <p:cNvGrpSpPr/>
              <p:nvPr/>
            </p:nvGrpSpPr>
            <p:grpSpPr>
              <a:xfrm>
                <a:off x="0" y="485877"/>
                <a:ext cx="260915" cy="269241"/>
                <a:chOff x="0" y="0"/>
                <a:chExt cx="260914" cy="269240"/>
              </a:xfrm>
            </p:grpSpPr>
            <p:sp>
              <p:nvSpPr>
                <p:cNvPr id="20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0" name="1"/>
                <p:cNvSpPr txBox="1"/>
                <p:nvPr/>
              </p:nvSpPr>
              <p:spPr>
                <a:xfrm>
                  <a:off x="83930" y="0"/>
                  <a:ext cx="93055" cy="26924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065" name="Ovaal 20"/>
              <p:cNvGrpSpPr/>
              <p:nvPr/>
            </p:nvGrpSpPr>
            <p:grpSpPr>
              <a:xfrm>
                <a:off x="0" y="922202"/>
                <a:ext cx="260915" cy="269241"/>
                <a:chOff x="0" y="0"/>
                <a:chExt cx="260914" cy="269240"/>
              </a:xfrm>
            </p:grpSpPr>
            <p:sp>
              <p:nvSpPr>
                <p:cNvPr id="20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4" name="2"/>
                <p:cNvSpPr txBox="1"/>
                <p:nvPr/>
              </p:nvSpPr>
              <p:spPr>
                <a:xfrm>
                  <a:off x="83930" y="0"/>
                  <a:ext cx="93055" cy="269240"/>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73" name="Groep 22"/>
              <p:cNvGrpSpPr/>
              <p:nvPr/>
            </p:nvGrpSpPr>
            <p:grpSpPr>
              <a:xfrm>
                <a:off x="2513632" y="470171"/>
                <a:ext cx="681134" cy="696748"/>
                <a:chOff x="0" y="0"/>
                <a:chExt cx="681132" cy="696747"/>
              </a:xfrm>
            </p:grpSpPr>
            <p:grpSp>
              <p:nvGrpSpPr>
                <p:cNvPr id="2071" name="Groep 23"/>
                <p:cNvGrpSpPr/>
                <p:nvPr/>
              </p:nvGrpSpPr>
              <p:grpSpPr>
                <a:xfrm>
                  <a:off x="197031" y="0"/>
                  <a:ext cx="287071" cy="379108"/>
                  <a:chOff x="0" y="0"/>
                  <a:chExt cx="287070" cy="379106"/>
                </a:xfrm>
              </p:grpSpPr>
              <p:sp>
                <p:nvSpPr>
                  <p:cNvPr id="20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0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abel">
    <p:spTree>
      <p:nvGrpSpPr>
        <p:cNvPr id="1" name=""/>
        <p:cNvGrpSpPr/>
        <p:nvPr/>
      </p:nvGrpSpPr>
      <p:grpSpPr>
        <a:xfrm>
          <a:off x="0" y="0"/>
          <a:ext cx="0" cy="0"/>
          <a:chOff x="0" y="0"/>
          <a:chExt cx="0" cy="0"/>
        </a:xfrm>
      </p:grpSpPr>
      <p:grpSp>
        <p:nvGrpSpPr>
          <p:cNvPr id="2649" name="Group 4"/>
          <p:cNvGrpSpPr/>
          <p:nvPr/>
        </p:nvGrpSpPr>
        <p:grpSpPr>
          <a:xfrm>
            <a:off x="698501" y="5884314"/>
            <a:ext cx="1454912" cy="577167"/>
            <a:chOff x="0" y="0"/>
            <a:chExt cx="1454911" cy="577165"/>
          </a:xfrm>
        </p:grpSpPr>
        <p:sp>
          <p:nvSpPr>
            <p:cNvPr id="26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6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6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65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2"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2" y="9872"/>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a:t>  </a:t>
            </a:r>
            <a:endParaRPr lang="en-GB"/>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a:t>Quote</a:t>
            </a:r>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a:t>  </a:t>
            </a:r>
            <a:endParaRPr lang="en-GB"/>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a:t>Plaats hier de titel van </a:t>
            </a:r>
            <a:br>
              <a:rPr lang="nl-NL"/>
            </a:br>
            <a:r>
              <a:rPr lang="nl-NL"/>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tmplLst>
          <p:tmpl lvl="1">
            <p:tnLst>
              <p:par>
                <p:cTn presetID="10" presetClass="entr" presetSubtype="0" fill="hold" nodeType="withEffect">
                  <p:stCondLst>
                    <p:cond delay="1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Formula (2)">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7F7F7F"/>
                </a:solidFill>
              </a:defRPr>
            </a:lvl1pPr>
          </a:lstStyle>
          <a:p>
            <a:r>
              <a:rPr lang="nl-NL"/>
              <a:t>Titelstijl van model bewerken</a:t>
            </a:r>
          </a:p>
        </p:txBody>
      </p:sp>
      <p:sp>
        <p:nvSpPr>
          <p:cNvPr id="3" name="Tijdelijke aanduiding voor inhoud 2"/>
          <p:cNvSpPr>
            <a:spLocks noGrp="1"/>
          </p:cNvSpPr>
          <p:nvPr>
            <p:ph idx="1" hasCustomPrompt="1"/>
          </p:nvPr>
        </p:nvSpPr>
        <p:spPr>
          <a:xfrm>
            <a:off x="609601" y="1939269"/>
            <a:ext cx="10972799" cy="1347791"/>
          </a:xfrm>
        </p:spPr>
        <p:txBody>
          <a:bodyPr>
            <a:normAutofit/>
          </a:bodyPr>
          <a:lstStyle>
            <a:lvl1pPr>
              <a:defRPr sz="3200">
                <a:solidFill>
                  <a:srgbClr val="3C3C3C"/>
                </a:solidFill>
              </a:defRPr>
            </a:lvl1pPr>
            <a:lvl2pPr>
              <a:defRPr sz="3200">
                <a:solidFill>
                  <a:srgbClr val="3C3C3C"/>
                </a:solidFill>
              </a:defRPr>
            </a:lvl2pPr>
            <a:lvl3pPr>
              <a:defRPr sz="3200">
                <a:solidFill>
                  <a:srgbClr val="3C3C3C"/>
                </a:solidFill>
              </a:defRPr>
            </a:lvl3pPr>
            <a:lvl4pPr>
              <a:defRPr sz="3200">
                <a:solidFill>
                  <a:schemeClr val="tx1">
                    <a:lumMod val="75000"/>
                    <a:lumOff val="25000"/>
                  </a:schemeClr>
                </a:solidFill>
              </a:defRPr>
            </a:lvl4pPr>
            <a:lvl5pPr>
              <a:defRPr sz="3200">
                <a:solidFill>
                  <a:schemeClr val="tx1">
                    <a:lumMod val="75000"/>
                    <a:lumOff val="25000"/>
                  </a:schemeClr>
                </a:solidFill>
              </a:defRPr>
            </a:lvl5pPr>
          </a:lstStyle>
          <a:p>
            <a:pPr lvl="0"/>
            <a:r>
              <a:rPr lang="en-US" err="1"/>
              <a:t>Discription</a:t>
            </a:r>
            <a:r>
              <a:rPr lang="en-US"/>
              <a:t> for the formulas could be placed here…</a:t>
            </a:r>
          </a:p>
        </p:txBody>
      </p:sp>
      <p:sp>
        <p:nvSpPr>
          <p:cNvPr id="5" name="Tijdelijke aanduiding voor tekst 4"/>
          <p:cNvSpPr>
            <a:spLocks noGrp="1"/>
          </p:cNvSpPr>
          <p:nvPr>
            <p:ph type="body" sz="quarter" idx="21" hasCustomPrompt="1"/>
          </p:nvPr>
        </p:nvSpPr>
        <p:spPr>
          <a:xfrm>
            <a:off x="609601" y="3397251"/>
            <a:ext cx="5177616" cy="2190749"/>
          </a:xfrm>
          <a:solidFill>
            <a:srgbClr val="CCCCCC"/>
          </a:solidFill>
        </p:spPr>
        <p:txBody>
          <a:bodyPr lIns="180000" tIns="90000" rIns="180000" bIns="90000"/>
          <a:lstStyle>
            <a:lvl1pPr>
              <a:defRPr i="1"/>
            </a:lvl1pPr>
          </a:lstStyle>
          <a:p>
            <a:pPr lvl="0"/>
            <a:r>
              <a:rPr lang="nl-NL" err="1"/>
              <a:t>Example</a:t>
            </a:r>
            <a:r>
              <a:rPr lang="nl-NL"/>
              <a:t> tekst </a:t>
            </a:r>
            <a:r>
              <a:rPr lang="nl-NL" err="1"/>
              <a:t>for</a:t>
            </a:r>
            <a:r>
              <a:rPr lang="nl-NL"/>
              <a:t> </a:t>
            </a:r>
            <a:r>
              <a:rPr lang="nl-NL" err="1"/>
              <a:t>formula</a:t>
            </a:r>
            <a:r>
              <a:rPr lang="nl-NL"/>
              <a:t> 1</a:t>
            </a:r>
          </a:p>
          <a:p>
            <a:pPr lvl="0"/>
            <a:r>
              <a:rPr lang="nl-NL" err="1"/>
              <a:t>Formula</a:t>
            </a:r>
            <a:r>
              <a:rPr lang="nl-NL"/>
              <a:t> </a:t>
            </a:r>
            <a:r>
              <a:rPr lang="nl-NL" err="1"/>
              <a:t>could</a:t>
            </a:r>
            <a:r>
              <a:rPr lang="nl-NL"/>
              <a:t> </a:t>
            </a:r>
            <a:r>
              <a:rPr lang="nl-NL" err="1"/>
              <a:t>be</a:t>
            </a:r>
            <a:r>
              <a:rPr lang="nl-NL"/>
              <a:t>:</a:t>
            </a:r>
          </a:p>
          <a:p>
            <a:pPr lvl="0"/>
            <a:r>
              <a:rPr lang="nl-NL"/>
              <a:t>A + B = C</a:t>
            </a:r>
          </a:p>
        </p:txBody>
      </p:sp>
      <p:sp>
        <p:nvSpPr>
          <p:cNvPr id="7" name="Tijdelijke aanduiding voor tekst 4"/>
          <p:cNvSpPr>
            <a:spLocks noGrp="1"/>
          </p:cNvSpPr>
          <p:nvPr>
            <p:ph type="body" sz="quarter" idx="22" hasCustomPrompt="1"/>
          </p:nvPr>
        </p:nvSpPr>
        <p:spPr>
          <a:xfrm>
            <a:off x="6404783" y="3397251"/>
            <a:ext cx="5177616" cy="2190749"/>
          </a:xfrm>
          <a:solidFill>
            <a:srgbClr val="CCCCCC"/>
          </a:solidFill>
        </p:spPr>
        <p:txBody>
          <a:bodyPr lIns="180000" tIns="90000" rIns="180000" bIns="90000"/>
          <a:lstStyle>
            <a:lvl1pPr>
              <a:defRPr i="1"/>
            </a:lvl1pPr>
          </a:lstStyle>
          <a:p>
            <a:pPr lvl="0"/>
            <a:r>
              <a:rPr lang="nl-NL" err="1"/>
              <a:t>Example</a:t>
            </a:r>
            <a:r>
              <a:rPr lang="nl-NL"/>
              <a:t> tekst </a:t>
            </a:r>
            <a:r>
              <a:rPr lang="nl-NL" err="1"/>
              <a:t>for</a:t>
            </a:r>
            <a:r>
              <a:rPr lang="nl-NL"/>
              <a:t> </a:t>
            </a:r>
            <a:r>
              <a:rPr lang="nl-NL" err="1"/>
              <a:t>formula</a:t>
            </a:r>
            <a:r>
              <a:rPr lang="nl-NL"/>
              <a:t> 2</a:t>
            </a:r>
          </a:p>
          <a:p>
            <a:pPr lvl="0"/>
            <a:r>
              <a:rPr lang="nl-NL" err="1"/>
              <a:t>Formula</a:t>
            </a:r>
            <a:r>
              <a:rPr lang="nl-NL"/>
              <a:t> </a:t>
            </a:r>
            <a:r>
              <a:rPr lang="nl-NL" err="1"/>
              <a:t>could</a:t>
            </a:r>
            <a:r>
              <a:rPr lang="nl-NL"/>
              <a:t> </a:t>
            </a:r>
            <a:r>
              <a:rPr lang="nl-NL" err="1"/>
              <a:t>be</a:t>
            </a:r>
            <a:r>
              <a:rPr lang="nl-NL"/>
              <a:t>:</a:t>
            </a:r>
          </a:p>
          <a:p>
            <a:pPr lvl="0"/>
            <a:r>
              <a:rPr lang="nl-NL"/>
              <a:t>A + B = C</a:t>
            </a:r>
          </a:p>
        </p:txBody>
      </p:sp>
      <p:pic>
        <p:nvPicPr>
          <p:cNvPr id="8" name="Picture 7">
            <a:extLst>
              <a:ext uri="{FF2B5EF4-FFF2-40B4-BE49-F238E27FC236}">
                <a16:creationId xmlns:a16="http://schemas.microsoft.com/office/drawing/2014/main" id="{20954A9A-C1E9-CF49-9018-7417DCC43652}"/>
              </a:ext>
            </a:extLst>
          </p:cNvPr>
          <p:cNvPicPr>
            <a:picLocks noChangeAspect="1"/>
          </p:cNvPicPr>
          <p:nvPr userDrawn="1"/>
        </p:nvPicPr>
        <p:blipFill>
          <a:blip r:embed="rId2"/>
          <a:stretch>
            <a:fillRect/>
          </a:stretch>
        </p:blipFill>
        <p:spPr>
          <a:xfrm>
            <a:off x="157239" y="6240856"/>
            <a:ext cx="3048877" cy="617144"/>
          </a:xfrm>
          <a:prstGeom prst="rect">
            <a:avLst/>
          </a:prstGeom>
        </p:spPr>
      </p:pic>
    </p:spTree>
    <p:extLst>
      <p:ext uri="{BB962C8B-B14F-4D97-AF65-F5344CB8AC3E}">
        <p14:creationId xmlns:p14="http://schemas.microsoft.com/office/powerpoint/2010/main" val="416724545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64" r:id="rId5"/>
    <p:sldLayoutId id="2147483667" r:id="rId6"/>
    <p:sldLayoutId id="2147483673" r:id="rId7"/>
    <p:sldLayoutId id="2147483674" r:id="rId8"/>
    <p:sldLayoutId id="2147483675" r:id="rId9"/>
  </p:sldLayoutIdLst>
  <p:transition spd="med"/>
  <p:hf hdr="0" ftr="0" dt="0"/>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6" Type="http://schemas.openxmlformats.org/officeDocument/2006/relationships/image" Target="../media/image53.png"/><Relationship Id="rId21" Type="http://schemas.openxmlformats.org/officeDocument/2006/relationships/image" Target="../media/image48.jpeg"/><Relationship Id="rId42" Type="http://schemas.openxmlformats.org/officeDocument/2006/relationships/image" Target="../media/image69.png"/><Relationship Id="rId47" Type="http://schemas.openxmlformats.org/officeDocument/2006/relationships/image" Target="../media/image74.jpeg"/><Relationship Id="rId63" Type="http://schemas.openxmlformats.org/officeDocument/2006/relationships/image" Target="../media/image90.jpeg"/><Relationship Id="rId68" Type="http://schemas.openxmlformats.org/officeDocument/2006/relationships/image" Target="../media/image95.png"/><Relationship Id="rId84" Type="http://schemas.openxmlformats.org/officeDocument/2006/relationships/image" Target="../media/image111.png"/><Relationship Id="rId89" Type="http://schemas.openxmlformats.org/officeDocument/2006/relationships/image" Target="../media/image116.tiff"/><Relationship Id="rId16" Type="http://schemas.openxmlformats.org/officeDocument/2006/relationships/image" Target="../media/image43.jpeg"/><Relationship Id="rId107" Type="http://schemas.openxmlformats.org/officeDocument/2006/relationships/image" Target="../media/image134.png"/><Relationship Id="rId11" Type="http://schemas.openxmlformats.org/officeDocument/2006/relationships/image" Target="../media/image38.gif"/><Relationship Id="rId32" Type="http://schemas.openxmlformats.org/officeDocument/2006/relationships/image" Target="../media/image59.jpeg"/><Relationship Id="rId37" Type="http://schemas.openxmlformats.org/officeDocument/2006/relationships/image" Target="../media/image64.gif"/><Relationship Id="rId53" Type="http://schemas.openxmlformats.org/officeDocument/2006/relationships/image" Target="../media/image80.png"/><Relationship Id="rId58" Type="http://schemas.openxmlformats.org/officeDocument/2006/relationships/image" Target="../media/image85.png"/><Relationship Id="rId74" Type="http://schemas.openxmlformats.org/officeDocument/2006/relationships/image" Target="../media/image101.png"/><Relationship Id="rId79" Type="http://schemas.openxmlformats.org/officeDocument/2006/relationships/image" Target="../media/image106.png"/><Relationship Id="rId102" Type="http://schemas.openxmlformats.org/officeDocument/2006/relationships/image" Target="../media/image129.png"/><Relationship Id="rId5" Type="http://schemas.openxmlformats.org/officeDocument/2006/relationships/image" Target="../media/image32.jpeg"/><Relationship Id="rId90" Type="http://schemas.openxmlformats.org/officeDocument/2006/relationships/image" Target="../media/image117.png"/><Relationship Id="rId95" Type="http://schemas.openxmlformats.org/officeDocument/2006/relationships/image" Target="../media/image122.png"/><Relationship Id="rId22" Type="http://schemas.openxmlformats.org/officeDocument/2006/relationships/image" Target="../media/image49.jpeg"/><Relationship Id="rId27" Type="http://schemas.openxmlformats.org/officeDocument/2006/relationships/image" Target="../media/image54.png"/><Relationship Id="rId43" Type="http://schemas.openxmlformats.org/officeDocument/2006/relationships/image" Target="../media/image70.png"/><Relationship Id="rId48" Type="http://schemas.openxmlformats.org/officeDocument/2006/relationships/image" Target="../media/image75.jpeg"/><Relationship Id="rId64" Type="http://schemas.openxmlformats.org/officeDocument/2006/relationships/image" Target="../media/image91.jpeg"/><Relationship Id="rId69" Type="http://schemas.openxmlformats.org/officeDocument/2006/relationships/image" Target="../media/image96.jpeg"/><Relationship Id="rId80" Type="http://schemas.openxmlformats.org/officeDocument/2006/relationships/image" Target="../media/image107.png"/><Relationship Id="rId85" Type="http://schemas.openxmlformats.org/officeDocument/2006/relationships/image" Target="../media/image112.png"/><Relationship Id="rId12" Type="http://schemas.openxmlformats.org/officeDocument/2006/relationships/image" Target="../media/image39.jpeg"/><Relationship Id="rId17" Type="http://schemas.openxmlformats.org/officeDocument/2006/relationships/image" Target="../media/image44.png"/><Relationship Id="rId33" Type="http://schemas.openxmlformats.org/officeDocument/2006/relationships/image" Target="../media/image60.png"/><Relationship Id="rId38" Type="http://schemas.openxmlformats.org/officeDocument/2006/relationships/image" Target="../media/image65.png"/><Relationship Id="rId59" Type="http://schemas.openxmlformats.org/officeDocument/2006/relationships/image" Target="../media/image86.png"/><Relationship Id="rId103" Type="http://schemas.openxmlformats.org/officeDocument/2006/relationships/image" Target="../media/image130.jpeg"/><Relationship Id="rId20" Type="http://schemas.openxmlformats.org/officeDocument/2006/relationships/image" Target="../media/image47.png"/><Relationship Id="rId41" Type="http://schemas.openxmlformats.org/officeDocument/2006/relationships/image" Target="../media/image68.gif"/><Relationship Id="rId54" Type="http://schemas.openxmlformats.org/officeDocument/2006/relationships/image" Target="../media/image81.png"/><Relationship Id="rId62" Type="http://schemas.openxmlformats.org/officeDocument/2006/relationships/image" Target="../media/image89.jpeg"/><Relationship Id="rId70" Type="http://schemas.openxmlformats.org/officeDocument/2006/relationships/image" Target="../media/image97.png"/><Relationship Id="rId75" Type="http://schemas.openxmlformats.org/officeDocument/2006/relationships/image" Target="../media/image102.jpeg"/><Relationship Id="rId83" Type="http://schemas.openxmlformats.org/officeDocument/2006/relationships/image" Target="../media/image110.png"/><Relationship Id="rId88" Type="http://schemas.openxmlformats.org/officeDocument/2006/relationships/image" Target="../media/image115.png"/><Relationship Id="rId91" Type="http://schemas.openxmlformats.org/officeDocument/2006/relationships/image" Target="../media/image118.jpeg"/><Relationship Id="rId96" Type="http://schemas.openxmlformats.org/officeDocument/2006/relationships/image" Target="../media/image123.jpeg"/><Relationship Id="rId1" Type="http://schemas.openxmlformats.org/officeDocument/2006/relationships/slideLayout" Target="../slideLayouts/slideLayout6.xml"/><Relationship Id="rId6" Type="http://schemas.openxmlformats.org/officeDocument/2006/relationships/image" Target="../media/image33.png"/><Relationship Id="rId15" Type="http://schemas.openxmlformats.org/officeDocument/2006/relationships/image" Target="../media/image42.png"/><Relationship Id="rId23" Type="http://schemas.openxmlformats.org/officeDocument/2006/relationships/image" Target="../media/image50.jpeg"/><Relationship Id="rId28" Type="http://schemas.openxmlformats.org/officeDocument/2006/relationships/image" Target="../media/image55.png"/><Relationship Id="rId36" Type="http://schemas.openxmlformats.org/officeDocument/2006/relationships/image" Target="../media/image63.png"/><Relationship Id="rId49" Type="http://schemas.openxmlformats.org/officeDocument/2006/relationships/image" Target="../media/image76.jpeg"/><Relationship Id="rId57" Type="http://schemas.openxmlformats.org/officeDocument/2006/relationships/image" Target="../media/image84.png"/><Relationship Id="rId106" Type="http://schemas.openxmlformats.org/officeDocument/2006/relationships/image" Target="../media/image133.png"/><Relationship Id="rId10" Type="http://schemas.openxmlformats.org/officeDocument/2006/relationships/image" Target="../media/image37.jpeg"/><Relationship Id="rId31" Type="http://schemas.openxmlformats.org/officeDocument/2006/relationships/image" Target="../media/image58.png"/><Relationship Id="rId44" Type="http://schemas.openxmlformats.org/officeDocument/2006/relationships/image" Target="../media/image71.png"/><Relationship Id="rId52" Type="http://schemas.openxmlformats.org/officeDocument/2006/relationships/image" Target="../media/image79.png"/><Relationship Id="rId60" Type="http://schemas.openxmlformats.org/officeDocument/2006/relationships/image" Target="../media/image87.png"/><Relationship Id="rId65" Type="http://schemas.openxmlformats.org/officeDocument/2006/relationships/image" Target="../media/image92.jpeg"/><Relationship Id="rId73" Type="http://schemas.openxmlformats.org/officeDocument/2006/relationships/image" Target="../media/image100.png"/><Relationship Id="rId78" Type="http://schemas.openxmlformats.org/officeDocument/2006/relationships/image" Target="../media/image105.png"/><Relationship Id="rId81" Type="http://schemas.openxmlformats.org/officeDocument/2006/relationships/image" Target="../media/image108.png"/><Relationship Id="rId86" Type="http://schemas.openxmlformats.org/officeDocument/2006/relationships/image" Target="../media/image113.jpeg"/><Relationship Id="rId94" Type="http://schemas.openxmlformats.org/officeDocument/2006/relationships/image" Target="../media/image121.jpeg"/><Relationship Id="rId99" Type="http://schemas.openxmlformats.org/officeDocument/2006/relationships/image" Target="../media/image126.jpeg"/><Relationship Id="rId101" Type="http://schemas.openxmlformats.org/officeDocument/2006/relationships/image" Target="../media/image128.png"/><Relationship Id="rId4" Type="http://schemas.openxmlformats.org/officeDocument/2006/relationships/image" Target="../media/image31.jpeg"/><Relationship Id="rId9" Type="http://schemas.openxmlformats.org/officeDocument/2006/relationships/image" Target="../media/image36.jpeg"/><Relationship Id="rId13" Type="http://schemas.openxmlformats.org/officeDocument/2006/relationships/image" Target="../media/image40.png"/><Relationship Id="rId18" Type="http://schemas.openxmlformats.org/officeDocument/2006/relationships/image" Target="../media/image45.png"/><Relationship Id="rId39" Type="http://schemas.openxmlformats.org/officeDocument/2006/relationships/image" Target="../media/image66.png"/><Relationship Id="rId34" Type="http://schemas.openxmlformats.org/officeDocument/2006/relationships/image" Target="../media/image61.jpeg"/><Relationship Id="rId50" Type="http://schemas.openxmlformats.org/officeDocument/2006/relationships/image" Target="../media/image77.png"/><Relationship Id="rId55" Type="http://schemas.openxmlformats.org/officeDocument/2006/relationships/image" Target="../media/image82.jpeg"/><Relationship Id="rId76" Type="http://schemas.openxmlformats.org/officeDocument/2006/relationships/image" Target="../media/image103.png"/><Relationship Id="rId97" Type="http://schemas.openxmlformats.org/officeDocument/2006/relationships/image" Target="../media/image124.png"/><Relationship Id="rId104" Type="http://schemas.openxmlformats.org/officeDocument/2006/relationships/image" Target="../media/image131.png"/><Relationship Id="rId7" Type="http://schemas.openxmlformats.org/officeDocument/2006/relationships/image" Target="../media/image34.jpeg"/><Relationship Id="rId71" Type="http://schemas.openxmlformats.org/officeDocument/2006/relationships/image" Target="../media/image98.png"/><Relationship Id="rId92" Type="http://schemas.openxmlformats.org/officeDocument/2006/relationships/image" Target="../media/image119.png"/><Relationship Id="rId2" Type="http://schemas.openxmlformats.org/officeDocument/2006/relationships/image" Target="../media/image29.png"/><Relationship Id="rId29" Type="http://schemas.openxmlformats.org/officeDocument/2006/relationships/image" Target="../media/image56.png"/><Relationship Id="rId24" Type="http://schemas.openxmlformats.org/officeDocument/2006/relationships/image" Target="../media/image51.jpeg"/><Relationship Id="rId40" Type="http://schemas.openxmlformats.org/officeDocument/2006/relationships/image" Target="../media/image67.png"/><Relationship Id="rId45" Type="http://schemas.openxmlformats.org/officeDocument/2006/relationships/image" Target="../media/image72.jpeg"/><Relationship Id="rId66" Type="http://schemas.openxmlformats.org/officeDocument/2006/relationships/image" Target="../media/image93.jpeg"/><Relationship Id="rId87" Type="http://schemas.openxmlformats.org/officeDocument/2006/relationships/image" Target="../media/image114.png"/><Relationship Id="rId61" Type="http://schemas.openxmlformats.org/officeDocument/2006/relationships/image" Target="../media/image88.jpeg"/><Relationship Id="rId82" Type="http://schemas.openxmlformats.org/officeDocument/2006/relationships/image" Target="../media/image109.png"/><Relationship Id="rId19" Type="http://schemas.openxmlformats.org/officeDocument/2006/relationships/image" Target="../media/image46.jpeg"/><Relationship Id="rId14" Type="http://schemas.openxmlformats.org/officeDocument/2006/relationships/image" Target="../media/image41.png"/><Relationship Id="rId30" Type="http://schemas.openxmlformats.org/officeDocument/2006/relationships/image" Target="../media/image57.jpeg"/><Relationship Id="rId35" Type="http://schemas.openxmlformats.org/officeDocument/2006/relationships/image" Target="../media/image62.jpeg"/><Relationship Id="rId56" Type="http://schemas.openxmlformats.org/officeDocument/2006/relationships/image" Target="../media/image83.jpeg"/><Relationship Id="rId77" Type="http://schemas.openxmlformats.org/officeDocument/2006/relationships/image" Target="../media/image104.jpeg"/><Relationship Id="rId100" Type="http://schemas.openxmlformats.org/officeDocument/2006/relationships/image" Target="../media/image127.jpeg"/><Relationship Id="rId105" Type="http://schemas.openxmlformats.org/officeDocument/2006/relationships/image" Target="../media/image132.png"/><Relationship Id="rId8" Type="http://schemas.openxmlformats.org/officeDocument/2006/relationships/image" Target="../media/image35.jpeg"/><Relationship Id="rId51" Type="http://schemas.openxmlformats.org/officeDocument/2006/relationships/image" Target="../media/image78.png"/><Relationship Id="rId72" Type="http://schemas.openxmlformats.org/officeDocument/2006/relationships/image" Target="../media/image99.png"/><Relationship Id="rId93" Type="http://schemas.openxmlformats.org/officeDocument/2006/relationships/image" Target="../media/image120.png"/><Relationship Id="rId98" Type="http://schemas.openxmlformats.org/officeDocument/2006/relationships/image" Target="../media/image125.jpeg"/><Relationship Id="rId3" Type="http://schemas.openxmlformats.org/officeDocument/2006/relationships/image" Target="../media/image30.jpeg"/><Relationship Id="rId25" Type="http://schemas.openxmlformats.org/officeDocument/2006/relationships/image" Target="../media/image52.png"/><Relationship Id="rId46" Type="http://schemas.openxmlformats.org/officeDocument/2006/relationships/image" Target="../media/image73.jpeg"/><Relationship Id="rId67" Type="http://schemas.openxmlformats.org/officeDocument/2006/relationships/image" Target="../media/image94.png"/></Relationships>
</file>

<file path=ppt/slides/_rels/slide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1" name="Tijdelijke aanduiding voor afbeelding 38"/>
          <p:cNvGrpSpPr/>
          <p:nvPr/>
        </p:nvGrpSpPr>
        <p:grpSpPr>
          <a:xfrm>
            <a:off x="4852466" y="0"/>
            <a:ext cx="7339534" cy="6858000"/>
            <a:chOff x="0" y="0"/>
            <a:chExt cx="7339532" cy="6858000"/>
          </a:xfrm>
        </p:grpSpPr>
        <p:sp>
          <p:nvSpPr>
            <p:cNvPr id="3149" name="Rectangle"/>
            <p:cNvSpPr/>
            <p:nvPr/>
          </p:nvSpPr>
          <p:spPr>
            <a:xfrm>
              <a:off x="0" y="0"/>
              <a:ext cx="7339533" cy="6858000"/>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50" name="image11.jpeg" descr="image11.jpe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1"/>
              <a:ext cx="7339533" cy="6858002"/>
            </a:xfrm>
            <a:prstGeom prst="rect">
              <a:avLst/>
            </a:prstGeom>
            <a:ln w="12700" cap="flat">
              <a:noFill/>
              <a:miter lim="400000"/>
            </a:ln>
            <a:effectLst/>
          </p:spPr>
        </p:pic>
      </p:grpSp>
      <p:sp>
        <p:nvSpPr>
          <p:cNvPr id="3152" name="Ondertitel 23"/>
          <p:cNvSpPr txBox="1">
            <a:spLocks noGrp="1"/>
          </p:cNvSpPr>
          <p:nvPr>
            <p:ph type="body" sz="quarter" idx="1"/>
          </p:nvPr>
        </p:nvSpPr>
        <p:spPr>
          <a:xfrm>
            <a:off x="698500" y="4560348"/>
            <a:ext cx="3729203" cy="571786"/>
          </a:xfrm>
          <a:prstGeom prst="rect">
            <a:avLst/>
          </a:prstGeom>
        </p:spPr>
        <p:txBody>
          <a:bodyPr>
            <a:normAutofit lnSpcReduction="10000"/>
          </a:bodyPr>
          <a:lstStyle/>
          <a:p>
            <a:r>
              <a:rPr lang="en-GB" b="0" dirty="0"/>
              <a:t>Yiting LI 5281873</a:t>
            </a:r>
          </a:p>
          <a:p>
            <a:r>
              <a:rPr lang="en-US" altLang="zh-CN" b="0" dirty="0"/>
              <a:t>January 13 2023</a:t>
            </a:r>
            <a:endParaRPr lang="en-GB" b="0" dirty="0"/>
          </a:p>
        </p:txBody>
      </p:sp>
      <p:sp>
        <p:nvSpPr>
          <p:cNvPr id="3153" name="Tijdelijke aanduiding voor tekst 18"/>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85000" lnSpcReduction="20000"/>
          </a:bodyPr>
          <a:lstStyle/>
          <a:p>
            <a:r>
              <a:rPr lang="en-GB" sz="5400" dirty="0"/>
              <a:t>Indoor Localization with multi-rate Kalman filter</a:t>
            </a:r>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rPr lang="en-GB"/>
              <a:t> </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F33541C-8E4D-7547-A661-3E3F455B6C3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82811" y="1331660"/>
            <a:ext cx="9157180" cy="1725049"/>
          </a:xfrm>
          <a:prstGeom prst="rect">
            <a:avLst/>
          </a:prstGeom>
        </p:spPr>
      </p:pic>
      <p:sp>
        <p:nvSpPr>
          <p:cNvPr id="5" name="Titel 10">
            <a:extLst>
              <a:ext uri="{FF2B5EF4-FFF2-40B4-BE49-F238E27FC236}">
                <a16:creationId xmlns:a16="http://schemas.microsoft.com/office/drawing/2014/main" id="{7E4EDCFE-1E6D-A74F-8E17-C0E72A3D4ED3}"/>
              </a:ext>
            </a:extLst>
          </p:cNvPr>
          <p:cNvSpPr txBox="1">
            <a:spLocks/>
          </p:cNvSpPr>
          <p:nvPr/>
        </p:nvSpPr>
        <p:spPr>
          <a:xfrm>
            <a:off x="589738" y="563945"/>
            <a:ext cx="10551738" cy="490401"/>
          </a:xfrm>
          <a:prstGeom prst="rect">
            <a:avLst/>
          </a:prstGeom>
        </p:spPr>
        <p:txBody>
          <a:bodyPr/>
          <a:lstStyle>
            <a:lvl1pPr marL="0" marR="0" indent="0" algn="l" defTabSz="850391" rtl="0" latinLnBrk="0">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nl-NL"/>
              <a:t>8 faculties: 16 BSc, 33 MSc and post-</a:t>
            </a:r>
            <a:r>
              <a:rPr lang="nl-NL" err="1"/>
              <a:t>graduate</a:t>
            </a:r>
            <a:r>
              <a:rPr lang="nl-NL"/>
              <a:t> programs</a:t>
            </a:r>
          </a:p>
        </p:txBody>
      </p:sp>
      <p:pic>
        <p:nvPicPr>
          <p:cNvPr id="7" name="Picture 4">
            <a:extLst>
              <a:ext uri="{FF2B5EF4-FFF2-40B4-BE49-F238E27FC236}">
                <a16:creationId xmlns:a16="http://schemas.microsoft.com/office/drawing/2014/main" id="{179D8BC2-8A94-4143-B7AB-2C600267B8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82811" y="3542212"/>
            <a:ext cx="9157180" cy="1725049"/>
          </a:xfrm>
          <a:prstGeom prst="rect">
            <a:avLst/>
          </a:prstGeom>
        </p:spPr>
      </p:pic>
      <p:sp>
        <p:nvSpPr>
          <p:cNvPr id="2" name="Tekstvak 1">
            <a:extLst>
              <a:ext uri="{FF2B5EF4-FFF2-40B4-BE49-F238E27FC236}">
                <a16:creationId xmlns:a16="http://schemas.microsoft.com/office/drawing/2014/main" id="{20A072CA-1F5F-1C4A-A9EA-4FE3888FDFEB}"/>
              </a:ext>
            </a:extLst>
          </p:cNvPr>
          <p:cNvSpPr txBox="1"/>
          <p:nvPr/>
        </p:nvSpPr>
        <p:spPr>
          <a:xfrm>
            <a:off x="1497873" y="2949961"/>
            <a:ext cx="2185851"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CEG</a:t>
            </a:r>
          </a:p>
          <a:p>
            <a:pPr marL="0" marR="0" indent="0" algn="l" defTabSz="914400" rtl="0" fontAlgn="auto" latinLnBrk="0" hangingPunct="0">
              <a:lnSpc>
                <a:spcPct val="100000"/>
              </a:lnSpc>
              <a:spcBef>
                <a:spcPts val="0"/>
              </a:spcBef>
              <a:spcAft>
                <a:spcPts val="0"/>
              </a:spcAft>
              <a:buClrTx/>
              <a:buSzTx/>
              <a:buFontTx/>
              <a:buNone/>
              <a:tabLst/>
            </a:pPr>
            <a:r>
              <a:rPr lang="nl-NL" sz="1050" err="1"/>
              <a:t>Civil</a:t>
            </a:r>
            <a:r>
              <a:rPr lang="nl-NL" sz="1050"/>
              <a:t> Engineering and </a:t>
            </a:r>
            <a:r>
              <a:rPr lang="nl-NL" sz="1050" err="1"/>
              <a:t>Geosciences</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8" name="Tekstvak 7">
            <a:extLst>
              <a:ext uri="{FF2B5EF4-FFF2-40B4-BE49-F238E27FC236}">
                <a16:creationId xmlns:a16="http://schemas.microsoft.com/office/drawing/2014/main" id="{BDB7A966-65C8-344A-B9AD-CADB597E934C}"/>
              </a:ext>
            </a:extLst>
          </p:cNvPr>
          <p:cNvSpPr txBox="1"/>
          <p:nvPr/>
        </p:nvSpPr>
        <p:spPr>
          <a:xfrm>
            <a:off x="3741254" y="2970881"/>
            <a:ext cx="2185851"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050" b="1"/>
              <a:t>AS</a:t>
            </a:r>
            <a:endParaRPr kumimoji="0" lang="nl-NL" sz="1050" b="1" i="0" u="none" strike="noStrike" cap="none" spc="0" normalizeH="0" baseline="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r>
              <a:rPr lang="nl-NL" sz="1050" err="1"/>
              <a:t>Applied</a:t>
            </a:r>
            <a:r>
              <a:rPr lang="nl-NL" sz="1050"/>
              <a:t> Sciences</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9" name="Tekstvak 8">
            <a:extLst>
              <a:ext uri="{FF2B5EF4-FFF2-40B4-BE49-F238E27FC236}">
                <a16:creationId xmlns:a16="http://schemas.microsoft.com/office/drawing/2014/main" id="{303CE17D-8928-3648-8641-4D545B12391A}"/>
              </a:ext>
            </a:extLst>
          </p:cNvPr>
          <p:cNvSpPr txBox="1"/>
          <p:nvPr/>
        </p:nvSpPr>
        <p:spPr>
          <a:xfrm>
            <a:off x="5984635" y="2960915"/>
            <a:ext cx="2185851"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IDE</a:t>
            </a:r>
          </a:p>
          <a:p>
            <a:pPr marL="0" marR="0" indent="0" algn="l" defTabSz="914400" rtl="0" fontAlgn="auto" latinLnBrk="0" hangingPunct="0">
              <a:lnSpc>
                <a:spcPct val="100000"/>
              </a:lnSpc>
              <a:spcBef>
                <a:spcPts val="0"/>
              </a:spcBef>
              <a:spcAft>
                <a:spcPts val="0"/>
              </a:spcAft>
              <a:buClrTx/>
              <a:buSzTx/>
              <a:buFontTx/>
              <a:buNone/>
              <a:tabLst/>
            </a:pPr>
            <a:r>
              <a:rPr lang="nl-NL" sz="1050"/>
              <a:t>Industrial Design Engineering</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0" name="Tekstvak 9">
            <a:extLst>
              <a:ext uri="{FF2B5EF4-FFF2-40B4-BE49-F238E27FC236}">
                <a16:creationId xmlns:a16="http://schemas.microsoft.com/office/drawing/2014/main" id="{43B7A4EF-5211-3740-BBB4-8BD908556BF7}"/>
              </a:ext>
            </a:extLst>
          </p:cNvPr>
          <p:cNvSpPr txBox="1"/>
          <p:nvPr/>
        </p:nvSpPr>
        <p:spPr>
          <a:xfrm>
            <a:off x="8170486" y="2949961"/>
            <a:ext cx="2697807" cy="577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3mE</a:t>
            </a:r>
          </a:p>
          <a:p>
            <a:pPr marL="0" marR="0" indent="0" algn="l" defTabSz="914400" rtl="0" fontAlgn="auto" latinLnBrk="0" hangingPunct="0">
              <a:lnSpc>
                <a:spcPct val="100000"/>
              </a:lnSpc>
              <a:spcBef>
                <a:spcPts val="0"/>
              </a:spcBef>
              <a:spcAft>
                <a:spcPts val="0"/>
              </a:spcAft>
              <a:buClrTx/>
              <a:buSzTx/>
              <a:buFontTx/>
              <a:buNone/>
              <a:tabLst/>
            </a:pPr>
            <a:r>
              <a:rPr kumimoji="0" lang="en-GB" sz="1050" b="0" i="0" u="none" strike="noStrike" cap="none" spc="0" normalizeH="0" baseline="0">
                <a:ln>
                  <a:noFill/>
                </a:ln>
                <a:solidFill>
                  <a:srgbClr val="000000"/>
                </a:solidFill>
                <a:effectLst/>
                <a:uFillTx/>
                <a:latin typeface="Arial"/>
                <a:ea typeface="Arial"/>
                <a:cs typeface="Arial"/>
                <a:sym typeface="Arial"/>
              </a:rPr>
              <a:t>Mechanical,</a:t>
            </a:r>
            <a:r>
              <a:rPr kumimoji="0" lang="en-GB" sz="1050" b="0" i="0" u="none" strike="noStrike" cap="none" spc="0" normalizeH="0">
                <a:ln>
                  <a:noFill/>
                </a:ln>
                <a:solidFill>
                  <a:srgbClr val="000000"/>
                </a:solidFill>
                <a:effectLst/>
                <a:uFillTx/>
                <a:latin typeface="Arial"/>
                <a:ea typeface="Arial"/>
                <a:cs typeface="Arial"/>
                <a:sym typeface="Arial"/>
              </a:rPr>
              <a:t> Maritime and Materials Engineering</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1" name="Tekstvak 10">
            <a:extLst>
              <a:ext uri="{FF2B5EF4-FFF2-40B4-BE49-F238E27FC236}">
                <a16:creationId xmlns:a16="http://schemas.microsoft.com/office/drawing/2014/main" id="{CAFCD45C-9386-2744-A7F4-B0E4AF1311A8}"/>
              </a:ext>
            </a:extLst>
          </p:cNvPr>
          <p:cNvSpPr txBox="1"/>
          <p:nvPr/>
        </p:nvSpPr>
        <p:spPr>
          <a:xfrm>
            <a:off x="1497873" y="5145341"/>
            <a:ext cx="2185851" cy="577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BK</a:t>
            </a:r>
          </a:p>
          <a:p>
            <a:r>
              <a:rPr lang="en-US" sz="1050"/>
              <a:t>Architecture and the Built Environment</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2" name="Tekstvak 11">
            <a:extLst>
              <a:ext uri="{FF2B5EF4-FFF2-40B4-BE49-F238E27FC236}">
                <a16:creationId xmlns:a16="http://schemas.microsoft.com/office/drawing/2014/main" id="{058A2541-1FCF-974B-B596-E93ECA307855}"/>
              </a:ext>
            </a:extLst>
          </p:cNvPr>
          <p:cNvSpPr txBox="1"/>
          <p:nvPr/>
        </p:nvSpPr>
        <p:spPr>
          <a:xfrm>
            <a:off x="3741254" y="5175684"/>
            <a:ext cx="2185851"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050" b="1"/>
              <a:t>AE</a:t>
            </a:r>
            <a:r>
              <a:rPr kumimoji="0" lang="nl-NL" sz="1050" b="1" i="0" u="none" strike="noStrike" cap="none" spc="0" normalizeH="0" baseline="0">
                <a:ln>
                  <a:noFill/>
                </a:ln>
                <a:solidFill>
                  <a:srgbClr val="000000"/>
                </a:solidFill>
                <a:effectLst/>
                <a:uFillTx/>
                <a:latin typeface="Arial"/>
                <a:ea typeface="Arial"/>
                <a:cs typeface="Arial"/>
                <a:sym typeface="Arial"/>
              </a:rPr>
              <a:t> </a:t>
            </a:r>
          </a:p>
          <a:p>
            <a:pPr marL="0" marR="0" indent="0" algn="l" defTabSz="914400" rtl="0" fontAlgn="auto" latinLnBrk="0" hangingPunct="0">
              <a:lnSpc>
                <a:spcPct val="100000"/>
              </a:lnSpc>
              <a:spcBef>
                <a:spcPts val="0"/>
              </a:spcBef>
              <a:spcAft>
                <a:spcPts val="0"/>
              </a:spcAft>
              <a:buClrTx/>
              <a:buSzTx/>
              <a:buFontTx/>
              <a:buNone/>
              <a:tabLst/>
            </a:pPr>
            <a:r>
              <a:rPr lang="nl-NL" sz="1050" err="1"/>
              <a:t>Aerospace</a:t>
            </a:r>
            <a:r>
              <a:rPr lang="nl-NL" sz="1050"/>
              <a:t> Engineering</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3" name="Tekstvak 12">
            <a:extLst>
              <a:ext uri="{FF2B5EF4-FFF2-40B4-BE49-F238E27FC236}">
                <a16:creationId xmlns:a16="http://schemas.microsoft.com/office/drawing/2014/main" id="{1CE8FCDF-5DE9-E649-B106-147E028676C7}"/>
              </a:ext>
            </a:extLst>
          </p:cNvPr>
          <p:cNvSpPr txBox="1"/>
          <p:nvPr/>
        </p:nvSpPr>
        <p:spPr>
          <a:xfrm>
            <a:off x="5984634" y="5175685"/>
            <a:ext cx="2185851" cy="577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EEMCS </a:t>
            </a:r>
          </a:p>
          <a:p>
            <a:pPr marL="0" marR="0" indent="0" algn="l" defTabSz="914400" rtl="0" fontAlgn="auto" latinLnBrk="0" hangingPunct="0">
              <a:lnSpc>
                <a:spcPct val="100000"/>
              </a:lnSpc>
              <a:spcBef>
                <a:spcPts val="0"/>
              </a:spcBef>
              <a:spcAft>
                <a:spcPts val="0"/>
              </a:spcAft>
              <a:buClrTx/>
              <a:buSzTx/>
              <a:buFontTx/>
              <a:buNone/>
              <a:tabLst/>
            </a:pPr>
            <a:r>
              <a:rPr lang="nl-NL" sz="1050" err="1"/>
              <a:t>Electrical</a:t>
            </a:r>
            <a:r>
              <a:rPr lang="nl-NL" sz="1050"/>
              <a:t> Engineering </a:t>
            </a:r>
            <a:r>
              <a:rPr lang="nl-NL" sz="1050" err="1"/>
              <a:t>Mathematics</a:t>
            </a:r>
            <a:r>
              <a:rPr lang="nl-NL" sz="1050"/>
              <a:t> &amp; Computer Science</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4" name="Tekstvak 13">
            <a:extLst>
              <a:ext uri="{FF2B5EF4-FFF2-40B4-BE49-F238E27FC236}">
                <a16:creationId xmlns:a16="http://schemas.microsoft.com/office/drawing/2014/main" id="{3E96DF68-0228-554D-9F4F-5956B1B159A4}"/>
              </a:ext>
            </a:extLst>
          </p:cNvPr>
          <p:cNvSpPr txBox="1"/>
          <p:nvPr/>
        </p:nvSpPr>
        <p:spPr>
          <a:xfrm>
            <a:off x="8204783" y="5180831"/>
            <a:ext cx="2185851" cy="577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TPM </a:t>
            </a:r>
          </a:p>
          <a:p>
            <a:pPr marL="0" marR="0" indent="0" algn="l" defTabSz="914400" rtl="0" fontAlgn="auto" latinLnBrk="0" hangingPunct="0">
              <a:lnSpc>
                <a:spcPct val="100000"/>
              </a:lnSpc>
              <a:spcBef>
                <a:spcPts val="0"/>
              </a:spcBef>
              <a:spcAft>
                <a:spcPts val="0"/>
              </a:spcAft>
              <a:buClrTx/>
              <a:buSzTx/>
              <a:buFontTx/>
              <a:buNone/>
              <a:tabLst/>
            </a:pPr>
            <a:r>
              <a:rPr lang="nl-NL" sz="1050"/>
              <a:t>Technology, Policy and Management</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26708388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0">
            <a:extLst>
              <a:ext uri="{FF2B5EF4-FFF2-40B4-BE49-F238E27FC236}">
                <a16:creationId xmlns:a16="http://schemas.microsoft.com/office/drawing/2014/main" id="{FDDCA085-00EC-9841-838E-ACD0F36237CD}"/>
              </a:ext>
            </a:extLst>
          </p:cNvPr>
          <p:cNvSpPr txBox="1">
            <a:spLocks/>
          </p:cNvSpPr>
          <p:nvPr/>
        </p:nvSpPr>
        <p:spPr>
          <a:xfrm>
            <a:off x="634127" y="523352"/>
            <a:ext cx="9997686" cy="490401"/>
          </a:xfrm>
          <a:prstGeom prst="rect">
            <a:avLst/>
          </a:prstGeom>
        </p:spPr>
        <p:txBody>
          <a:bodyPr/>
          <a:lstStyle>
            <a:lvl1pPr marL="0" marR="0" indent="0" algn="l" defTabSz="850391" rtl="0" latinLnBrk="0">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GB"/>
              <a:t>A wide range of research facilities, including:</a:t>
            </a:r>
          </a:p>
        </p:txBody>
      </p:sp>
      <p:sp>
        <p:nvSpPr>
          <p:cNvPr id="24" name="Afgeronde rechthoek 23">
            <a:extLst>
              <a:ext uri="{FF2B5EF4-FFF2-40B4-BE49-F238E27FC236}">
                <a16:creationId xmlns:a16="http://schemas.microsoft.com/office/drawing/2014/main" id="{37A734F7-5D58-1444-A560-40A897BDAFF3}"/>
              </a:ext>
            </a:extLst>
          </p:cNvPr>
          <p:cNvSpPr/>
          <p:nvPr/>
        </p:nvSpPr>
        <p:spPr>
          <a:xfrm>
            <a:off x="639367" y="1528073"/>
            <a:ext cx="3108384"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QuTech</a:t>
            </a:r>
          </a:p>
        </p:txBody>
      </p:sp>
      <p:pic>
        <p:nvPicPr>
          <p:cNvPr id="25" name="Afbeelding 24">
            <a:extLst>
              <a:ext uri="{FF2B5EF4-FFF2-40B4-BE49-F238E27FC236}">
                <a16:creationId xmlns:a16="http://schemas.microsoft.com/office/drawing/2014/main" id="{250DC08E-3969-024C-829B-532A1DB89E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710" y="1398860"/>
            <a:ext cx="3111799" cy="2072671"/>
          </a:xfrm>
          <a:prstGeom prst="rect">
            <a:avLst/>
          </a:prstGeom>
        </p:spPr>
      </p:pic>
      <p:sp>
        <p:nvSpPr>
          <p:cNvPr id="26" name="Afgeronde rechthoek 25">
            <a:extLst>
              <a:ext uri="{FF2B5EF4-FFF2-40B4-BE49-F238E27FC236}">
                <a16:creationId xmlns:a16="http://schemas.microsoft.com/office/drawing/2014/main" id="{59542AEA-155B-624A-83C1-9EFB7C011C19}"/>
              </a:ext>
            </a:extLst>
          </p:cNvPr>
          <p:cNvSpPr/>
          <p:nvPr/>
        </p:nvSpPr>
        <p:spPr>
          <a:xfrm>
            <a:off x="4334381" y="1528073"/>
            <a:ext cx="3120452"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Reactor Institute</a:t>
            </a:r>
          </a:p>
        </p:txBody>
      </p:sp>
      <p:pic>
        <p:nvPicPr>
          <p:cNvPr id="27" name="Afbeelding 26" descr="Afbeelding met gras, buiten, lucht, boom&#10;&#10;Automatisch gegenereerde beschrijving">
            <a:extLst>
              <a:ext uri="{FF2B5EF4-FFF2-40B4-BE49-F238E27FC236}">
                <a16:creationId xmlns:a16="http://schemas.microsoft.com/office/drawing/2014/main" id="{D5EDD88A-2198-244C-8583-1E6FAE7F1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4381" y="1402731"/>
            <a:ext cx="3120452" cy="2074948"/>
          </a:xfrm>
          <a:prstGeom prst="rect">
            <a:avLst/>
          </a:prstGeom>
        </p:spPr>
      </p:pic>
      <p:sp>
        <p:nvSpPr>
          <p:cNvPr id="28" name="Afgeronde rechthoek 27">
            <a:extLst>
              <a:ext uri="{FF2B5EF4-FFF2-40B4-BE49-F238E27FC236}">
                <a16:creationId xmlns:a16="http://schemas.microsoft.com/office/drawing/2014/main" id="{3370912F-93C5-2C45-A9D3-A44E258FDBE0}"/>
              </a:ext>
            </a:extLst>
          </p:cNvPr>
          <p:cNvSpPr/>
          <p:nvPr/>
        </p:nvSpPr>
        <p:spPr>
          <a:xfrm>
            <a:off x="7939898" y="1534157"/>
            <a:ext cx="3108384"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Labs</a:t>
            </a:r>
          </a:p>
        </p:txBody>
      </p:sp>
      <p:sp>
        <p:nvSpPr>
          <p:cNvPr id="29" name="Afgeronde rechthoek 28">
            <a:extLst>
              <a:ext uri="{FF2B5EF4-FFF2-40B4-BE49-F238E27FC236}">
                <a16:creationId xmlns:a16="http://schemas.microsoft.com/office/drawing/2014/main" id="{7BACAAA6-0BA1-E54C-9CC9-32B51BB1F573}"/>
              </a:ext>
            </a:extLst>
          </p:cNvPr>
          <p:cNvSpPr/>
          <p:nvPr/>
        </p:nvSpPr>
        <p:spPr>
          <a:xfrm>
            <a:off x="634130" y="4188950"/>
            <a:ext cx="3108384"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Hexapod</a:t>
            </a:r>
          </a:p>
        </p:txBody>
      </p:sp>
      <p:sp>
        <p:nvSpPr>
          <p:cNvPr id="30" name="Afgeronde rechthoek 29">
            <a:extLst>
              <a:ext uri="{FF2B5EF4-FFF2-40B4-BE49-F238E27FC236}">
                <a16:creationId xmlns:a16="http://schemas.microsoft.com/office/drawing/2014/main" id="{3659AF29-FECF-204C-8BB4-6082DCB2A6A1}"/>
              </a:ext>
            </a:extLst>
          </p:cNvPr>
          <p:cNvSpPr/>
          <p:nvPr/>
        </p:nvSpPr>
        <p:spPr>
          <a:xfrm>
            <a:off x="4337797" y="4248189"/>
            <a:ext cx="3117036"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Wind tunnel</a:t>
            </a:r>
          </a:p>
        </p:txBody>
      </p:sp>
      <p:sp>
        <p:nvSpPr>
          <p:cNvPr id="37" name="Afgeronde rechthoek 36">
            <a:extLst>
              <a:ext uri="{FF2B5EF4-FFF2-40B4-BE49-F238E27FC236}">
                <a16:creationId xmlns:a16="http://schemas.microsoft.com/office/drawing/2014/main" id="{D204BBAD-AE13-F34B-8963-AC3CC8CE7BA9}"/>
              </a:ext>
            </a:extLst>
          </p:cNvPr>
          <p:cNvSpPr/>
          <p:nvPr/>
        </p:nvSpPr>
        <p:spPr>
          <a:xfrm>
            <a:off x="7943314" y="4248189"/>
            <a:ext cx="3108384"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WaterLab</a:t>
            </a:r>
          </a:p>
        </p:txBody>
      </p:sp>
      <p:pic>
        <p:nvPicPr>
          <p:cNvPr id="39" name="Afbeelding 38" descr="Afbeelding met binnen, plafond, werktafel, verschillende&#10;&#10;Automatisch gegenereerde beschrijving">
            <a:extLst>
              <a:ext uri="{FF2B5EF4-FFF2-40B4-BE49-F238E27FC236}">
                <a16:creationId xmlns:a16="http://schemas.microsoft.com/office/drawing/2014/main" id="{63DFE757-7DF0-3444-9553-F9F1B958C4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3315" y="4148983"/>
            <a:ext cx="3108383" cy="2072871"/>
          </a:xfrm>
          <a:prstGeom prst="rect">
            <a:avLst/>
          </a:prstGeom>
        </p:spPr>
      </p:pic>
      <p:pic>
        <p:nvPicPr>
          <p:cNvPr id="43" name="Afbeelding 42" descr="Afbeelding met oranje, binnen, werken&#10;&#10;Automatisch gegenereerde beschrijving">
            <a:extLst>
              <a:ext uri="{FF2B5EF4-FFF2-40B4-BE49-F238E27FC236}">
                <a16:creationId xmlns:a16="http://schemas.microsoft.com/office/drawing/2014/main" id="{40590EF7-754F-F840-9484-35C2817897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4127" y="4148983"/>
            <a:ext cx="3108383" cy="1979135"/>
          </a:xfrm>
          <a:prstGeom prst="rect">
            <a:avLst/>
          </a:prstGeom>
        </p:spPr>
      </p:pic>
      <p:pic>
        <p:nvPicPr>
          <p:cNvPr id="44" name="Afbeelding 43" descr="Afbeelding met binnen, vloer, keuken, werken&#10;&#10;Automatisch gegenereerde beschrijving">
            <a:extLst>
              <a:ext uri="{FF2B5EF4-FFF2-40B4-BE49-F238E27FC236}">
                <a16:creationId xmlns:a16="http://schemas.microsoft.com/office/drawing/2014/main" id="{9D2F8D00-A04E-9A48-8278-C659D52D11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39898" y="1394984"/>
            <a:ext cx="3111800" cy="2074948"/>
          </a:xfrm>
          <a:prstGeom prst="rect">
            <a:avLst/>
          </a:prstGeom>
        </p:spPr>
      </p:pic>
      <p:pic>
        <p:nvPicPr>
          <p:cNvPr id="45" name="Afbeelding 44" descr="Afbeelding met groen&#10;&#10;Automatisch gegenereerde beschrijving">
            <a:extLst>
              <a:ext uri="{FF2B5EF4-FFF2-40B4-BE49-F238E27FC236}">
                <a16:creationId xmlns:a16="http://schemas.microsoft.com/office/drawing/2014/main" id="{8236D183-D989-6B4D-9AE1-4EAE233F64B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6450" y="4155067"/>
            <a:ext cx="3108383" cy="2072255"/>
          </a:xfrm>
          <a:prstGeom prst="rect">
            <a:avLst/>
          </a:prstGeom>
        </p:spPr>
      </p:pic>
    </p:spTree>
    <p:extLst>
      <p:ext uri="{BB962C8B-B14F-4D97-AF65-F5344CB8AC3E}">
        <p14:creationId xmlns:p14="http://schemas.microsoft.com/office/powerpoint/2010/main" val="3231991491"/>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FAE5267B-79C7-9345-A419-B501421CA23C}"/>
              </a:ext>
            </a:extLst>
          </p:cNvPr>
          <p:cNvGrpSpPr/>
          <p:nvPr/>
        </p:nvGrpSpPr>
        <p:grpSpPr>
          <a:xfrm>
            <a:off x="576658" y="996103"/>
            <a:ext cx="10350894" cy="5784794"/>
            <a:chOff x="735249" y="673886"/>
            <a:chExt cx="10350894" cy="5784794"/>
          </a:xfrm>
        </p:grpSpPr>
        <p:pic>
          <p:nvPicPr>
            <p:cNvPr id="44" name="Afbeelding 43">
              <a:extLst>
                <a:ext uri="{FF2B5EF4-FFF2-40B4-BE49-F238E27FC236}">
                  <a16:creationId xmlns:a16="http://schemas.microsoft.com/office/drawing/2014/main" id="{8B8DAC0A-D9E4-D949-985F-40A80BF8E2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00861" y="4750813"/>
              <a:ext cx="2464783" cy="812211"/>
            </a:xfrm>
            <a:prstGeom prst="rect">
              <a:avLst/>
            </a:prstGeom>
          </p:spPr>
        </p:pic>
        <p:grpSp>
          <p:nvGrpSpPr>
            <p:cNvPr id="45" name="Group 2">
              <a:extLst>
                <a:ext uri="{FF2B5EF4-FFF2-40B4-BE49-F238E27FC236}">
                  <a16:creationId xmlns:a16="http://schemas.microsoft.com/office/drawing/2014/main" id="{C0783D33-F68A-4D42-9366-FE07F6409AB8}"/>
                </a:ext>
              </a:extLst>
            </p:cNvPr>
            <p:cNvGrpSpPr/>
            <p:nvPr/>
          </p:nvGrpSpPr>
          <p:grpSpPr>
            <a:xfrm>
              <a:off x="735249" y="673886"/>
              <a:ext cx="10350894" cy="5784794"/>
              <a:chOff x="53211" y="514854"/>
              <a:chExt cx="10785380" cy="6071461"/>
            </a:xfrm>
          </p:grpSpPr>
          <p:grpSp>
            <p:nvGrpSpPr>
              <p:cNvPr id="46" name="Group 1">
                <a:extLst>
                  <a:ext uri="{FF2B5EF4-FFF2-40B4-BE49-F238E27FC236}">
                    <a16:creationId xmlns:a16="http://schemas.microsoft.com/office/drawing/2014/main" id="{33CCCB7F-0BA6-CB46-9999-7A21EB2ADCCB}"/>
                  </a:ext>
                </a:extLst>
              </p:cNvPr>
              <p:cNvGrpSpPr/>
              <p:nvPr/>
            </p:nvGrpSpPr>
            <p:grpSpPr>
              <a:xfrm>
                <a:off x="53211" y="514854"/>
                <a:ext cx="10785380" cy="6071461"/>
                <a:chOff x="122526" y="529240"/>
                <a:chExt cx="10785380" cy="6071461"/>
              </a:xfrm>
            </p:grpSpPr>
            <p:grpSp>
              <p:nvGrpSpPr>
                <p:cNvPr id="48" name="Groep 47">
                  <a:extLst>
                    <a:ext uri="{FF2B5EF4-FFF2-40B4-BE49-F238E27FC236}">
                      <a16:creationId xmlns:a16="http://schemas.microsoft.com/office/drawing/2014/main" id="{3258E8E4-B460-F546-923C-C51209E6AB8C}"/>
                    </a:ext>
                  </a:extLst>
                </p:cNvPr>
                <p:cNvGrpSpPr/>
                <p:nvPr/>
              </p:nvGrpSpPr>
              <p:grpSpPr>
                <a:xfrm>
                  <a:off x="122526" y="529240"/>
                  <a:ext cx="10785380" cy="6071461"/>
                  <a:chOff x="-169151" y="636772"/>
                  <a:chExt cx="10785380" cy="6071461"/>
                </a:xfrm>
              </p:grpSpPr>
              <p:sp>
                <p:nvSpPr>
                  <p:cNvPr id="50" name="Oval 21">
                    <a:extLst>
                      <a:ext uri="{FF2B5EF4-FFF2-40B4-BE49-F238E27FC236}">
                        <a16:creationId xmlns:a16="http://schemas.microsoft.com/office/drawing/2014/main" id="{C3C84A3B-27E5-2143-8DDC-7F726137A021}"/>
                      </a:ext>
                    </a:extLst>
                  </p:cNvPr>
                  <p:cNvSpPr/>
                  <p:nvPr/>
                </p:nvSpPr>
                <p:spPr>
                  <a:xfrm rot="2211090">
                    <a:off x="2060954" y="1029886"/>
                    <a:ext cx="7593387" cy="5247384"/>
                  </a:xfrm>
                  <a:prstGeom prst="ellipse">
                    <a:avLst/>
                  </a:prstGeom>
                  <a:noFill/>
                  <a:ln w="19050">
                    <a:solidFill>
                      <a:srgbClr val="1B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pic>
                <p:nvPicPr>
                  <p:cNvPr id="51" name="Picture 32">
                    <a:extLst>
                      <a:ext uri="{FF2B5EF4-FFF2-40B4-BE49-F238E27FC236}">
                        <a16:creationId xmlns:a16="http://schemas.microsoft.com/office/drawing/2014/main" id="{7AE1A27E-4F7E-FF4E-98EC-204380DFB8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2163" y="4509157"/>
                    <a:ext cx="662199" cy="441726"/>
                  </a:xfrm>
                  <a:prstGeom prst="rect">
                    <a:avLst/>
                  </a:prstGeom>
                </p:spPr>
              </p:pic>
              <p:pic>
                <p:nvPicPr>
                  <p:cNvPr id="52" name="Picture 27">
                    <a:extLst>
                      <a:ext uri="{FF2B5EF4-FFF2-40B4-BE49-F238E27FC236}">
                        <a16:creationId xmlns:a16="http://schemas.microsoft.com/office/drawing/2014/main" id="{70A43F2F-8B3E-B94D-B96D-1145767383D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17582" y="4151117"/>
                    <a:ext cx="475213" cy="298014"/>
                  </a:xfrm>
                  <a:prstGeom prst="rect">
                    <a:avLst/>
                  </a:prstGeom>
                </p:spPr>
              </p:pic>
              <p:pic>
                <p:nvPicPr>
                  <p:cNvPr id="53" name="Picture 6" descr="rijkswaterstaat-logo -">
                    <a:extLst>
                      <a:ext uri="{FF2B5EF4-FFF2-40B4-BE49-F238E27FC236}">
                        <a16:creationId xmlns:a16="http://schemas.microsoft.com/office/drawing/2014/main" id="{C24BE937-F366-1543-B77E-8AF1ADB3CB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56697" y="3114120"/>
                    <a:ext cx="649742" cy="46827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6" descr="Tennet - Fidato">
                    <a:extLst>
                      <a:ext uri="{FF2B5EF4-FFF2-40B4-BE49-F238E27FC236}">
                        <a16:creationId xmlns:a16="http://schemas.microsoft.com/office/drawing/2014/main" id="{38A1C57C-9FC7-564F-A96F-7387CCB2887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567126" y="1047525"/>
                    <a:ext cx="584884" cy="258594"/>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
                    <a:extLst>
                      <a:ext uri="{FF2B5EF4-FFF2-40B4-BE49-F238E27FC236}">
                        <a16:creationId xmlns:a16="http://schemas.microsoft.com/office/drawing/2014/main" id="{64017485-E609-D441-8E9A-80E4AFEF5C2B}"/>
                      </a:ext>
                    </a:extLst>
                  </p:cNvPr>
                  <p:cNvSpPr/>
                  <p:nvPr/>
                </p:nvSpPr>
                <p:spPr>
                  <a:xfrm rot="1258723">
                    <a:off x="4043001" y="660195"/>
                    <a:ext cx="4688738" cy="5903213"/>
                  </a:xfrm>
                  <a:prstGeom prst="ellipse">
                    <a:avLst/>
                  </a:prstGeom>
                  <a:noFill/>
                  <a:ln w="19050">
                    <a:solidFill>
                      <a:srgbClr val="1B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pic>
                <p:nvPicPr>
                  <p:cNvPr id="56" name="Picture 7">
                    <a:extLst>
                      <a:ext uri="{FF2B5EF4-FFF2-40B4-BE49-F238E27FC236}">
                        <a16:creationId xmlns:a16="http://schemas.microsoft.com/office/drawing/2014/main" id="{E21C6753-E18D-F449-9387-091C7AC7684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858708" y="1614880"/>
                    <a:ext cx="488582" cy="250825"/>
                  </a:xfrm>
                  <a:prstGeom prst="rect">
                    <a:avLst/>
                  </a:prstGeom>
                </p:spPr>
              </p:pic>
              <p:pic>
                <p:nvPicPr>
                  <p:cNvPr id="57" name="Picture 18" descr="Nederlands Forensisch Instituut | Partners | Strafrechtketen">
                    <a:extLst>
                      <a:ext uri="{FF2B5EF4-FFF2-40B4-BE49-F238E27FC236}">
                        <a16:creationId xmlns:a16="http://schemas.microsoft.com/office/drawing/2014/main" id="{7039CACC-B8CF-D643-86B1-5D899F28C9E1}"/>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151994" y="1544769"/>
                    <a:ext cx="920323" cy="31892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Port of Rotterdam - Deal Drecht Cities">
                    <a:extLst>
                      <a:ext uri="{FF2B5EF4-FFF2-40B4-BE49-F238E27FC236}">
                        <a16:creationId xmlns:a16="http://schemas.microsoft.com/office/drawing/2014/main" id="{25A711CD-5A8F-5542-997A-C5BE548373B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795756" y="990844"/>
                    <a:ext cx="689084" cy="25670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4" descr="Fugro performs first North Sea remote heading control operation ...">
                    <a:extLst>
                      <a:ext uri="{FF2B5EF4-FFF2-40B4-BE49-F238E27FC236}">
                        <a16:creationId xmlns:a16="http://schemas.microsoft.com/office/drawing/2014/main" id="{A1BCC6B3-C2E5-0F42-812F-83E3F5DF7128}"/>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7232396" y="5427823"/>
                    <a:ext cx="451678" cy="22552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descr="Fokker Services B.V award Rusada multi-year contract • Rusada ...">
                    <a:extLst>
                      <a:ext uri="{FF2B5EF4-FFF2-40B4-BE49-F238E27FC236}">
                        <a16:creationId xmlns:a16="http://schemas.microsoft.com/office/drawing/2014/main" id="{85A75902-7F95-9243-B5EC-855530C460BE}"/>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853825" y="3082543"/>
                    <a:ext cx="398623" cy="22469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damen-logo | Joffi">
                    <a:extLst>
                      <a:ext uri="{FF2B5EF4-FFF2-40B4-BE49-F238E27FC236}">
                        <a16:creationId xmlns:a16="http://schemas.microsoft.com/office/drawing/2014/main" id="{CAC1E52A-75D4-3348-B0A3-7B2F9B5406A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057929" y="5905427"/>
                    <a:ext cx="363855" cy="11929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3">
                    <a:extLst>
                      <a:ext uri="{FF2B5EF4-FFF2-40B4-BE49-F238E27FC236}">
                        <a16:creationId xmlns:a16="http://schemas.microsoft.com/office/drawing/2014/main" id="{017E6644-4679-0C4E-A967-794EBEB68DF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49721" y="1314611"/>
                    <a:ext cx="403228" cy="145162"/>
                  </a:xfrm>
                  <a:prstGeom prst="rect">
                    <a:avLst/>
                  </a:prstGeom>
                </p:spPr>
              </p:pic>
              <p:pic>
                <p:nvPicPr>
                  <p:cNvPr id="63" name="Picture 2" descr="Vopak - Wikipedia">
                    <a:extLst>
                      <a:ext uri="{FF2B5EF4-FFF2-40B4-BE49-F238E27FC236}">
                        <a16:creationId xmlns:a16="http://schemas.microsoft.com/office/drawing/2014/main" id="{B4D66968-B428-9E4C-BBA6-E0F7F80A2E9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406498" y="1193254"/>
                    <a:ext cx="300075" cy="18979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C90220D9-2266-B14E-B33A-41C547C9FEA5}"/>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414754" y="5868659"/>
                    <a:ext cx="378331" cy="235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descr="Logo Gallery">
                    <a:extLst>
                      <a:ext uri="{FF2B5EF4-FFF2-40B4-BE49-F238E27FC236}">
                        <a16:creationId xmlns:a16="http://schemas.microsoft.com/office/drawing/2014/main" id="{4D5CD994-7E11-DD47-8A9B-75C981C355EE}"/>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300175" y="6170985"/>
                    <a:ext cx="302374" cy="42304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Airborne and Marubeni-Itochu signed for worldwide distribution centers">
                    <a:extLst>
                      <a:ext uri="{FF2B5EF4-FFF2-40B4-BE49-F238E27FC236}">
                        <a16:creationId xmlns:a16="http://schemas.microsoft.com/office/drawing/2014/main" id="{C2FD60AA-9E12-9C42-A260-B0762DD80E3B}"/>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545113" y="3537698"/>
                    <a:ext cx="623799" cy="35904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2" descr="logo-KPN- Diemen &amp; Van Gestel">
                    <a:extLst>
                      <a:ext uri="{FF2B5EF4-FFF2-40B4-BE49-F238E27FC236}">
                        <a16:creationId xmlns:a16="http://schemas.microsoft.com/office/drawing/2014/main" id="{3704C6B2-DABB-3A41-AFBE-A7D8F4FCF3CC}"/>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4651438" y="1715085"/>
                    <a:ext cx="677403" cy="33870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6" descr="Shell Logo">
                    <a:extLst>
                      <a:ext uri="{FF2B5EF4-FFF2-40B4-BE49-F238E27FC236}">
                        <a16:creationId xmlns:a16="http://schemas.microsoft.com/office/drawing/2014/main" id="{EC3FC80A-0877-6B40-A287-7FB51060E955}"/>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596692" y="5925166"/>
                    <a:ext cx="292989" cy="26808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32">
                    <a:extLst>
                      <a:ext uri="{FF2B5EF4-FFF2-40B4-BE49-F238E27FC236}">
                        <a16:creationId xmlns:a16="http://schemas.microsoft.com/office/drawing/2014/main" id="{069EC145-D1CD-9848-AE68-AF2A4AA4979F}"/>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719270" y="1669335"/>
                    <a:ext cx="571163" cy="31731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6" descr="tag-heuer-square-logo - Leaders">
                    <a:extLst>
                      <a:ext uri="{FF2B5EF4-FFF2-40B4-BE49-F238E27FC236}">
                        <a16:creationId xmlns:a16="http://schemas.microsoft.com/office/drawing/2014/main" id="{1BD9289B-7462-CF4C-9E4D-06E29D48718B}"/>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6729891" y="6361681"/>
                    <a:ext cx="346552" cy="3465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6">
                    <a:extLst>
                      <a:ext uri="{FF2B5EF4-FFF2-40B4-BE49-F238E27FC236}">
                        <a16:creationId xmlns:a16="http://schemas.microsoft.com/office/drawing/2014/main" id="{C396F40B-1315-C541-9399-97885899A415}"/>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3628684" y="823882"/>
                    <a:ext cx="353434" cy="252454"/>
                  </a:xfrm>
                  <a:prstGeom prst="rect">
                    <a:avLst/>
                  </a:prstGeom>
                </p:spPr>
              </p:pic>
              <p:pic>
                <p:nvPicPr>
                  <p:cNvPr id="72" name="Picture 29">
                    <a:extLst>
                      <a:ext uri="{FF2B5EF4-FFF2-40B4-BE49-F238E27FC236}">
                        <a16:creationId xmlns:a16="http://schemas.microsoft.com/office/drawing/2014/main" id="{BC3BF9F4-BE10-AC46-966E-778F4D6276D1}"/>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3294298" y="2350465"/>
                    <a:ext cx="512307" cy="151591"/>
                  </a:xfrm>
                  <a:prstGeom prst="rect">
                    <a:avLst/>
                  </a:prstGeom>
                </p:spPr>
              </p:pic>
              <p:pic>
                <p:nvPicPr>
                  <p:cNvPr id="73" name="Picture 4" descr="ING provides growth capital to Ebusco® - Ebusco®">
                    <a:extLst>
                      <a:ext uri="{FF2B5EF4-FFF2-40B4-BE49-F238E27FC236}">
                        <a16:creationId xmlns:a16="http://schemas.microsoft.com/office/drawing/2014/main" id="{D3BDF474-D9D2-0640-B0A4-759210DB32A9}"/>
                      </a:ext>
                    </a:extLst>
                  </p:cNvPr>
                  <p:cNvPicPr>
                    <a:picLocks noChangeAspect="1" noChangeArrowheads="1"/>
                  </p:cNvPicPr>
                  <p:nvPr/>
                </p:nvPicPr>
                <p:blipFill rotWithShape="1">
                  <a:blip r:embed="rId24" cstate="screen">
                    <a:extLst>
                      <a:ext uri="{28A0092B-C50C-407E-A947-70E740481C1C}">
                        <a14:useLocalDpi xmlns:a14="http://schemas.microsoft.com/office/drawing/2010/main"/>
                      </a:ext>
                    </a:extLst>
                  </a:blip>
                  <a:srcRect/>
                  <a:stretch/>
                </p:blipFill>
                <p:spPr bwMode="auto">
                  <a:xfrm>
                    <a:off x="4433073" y="1346183"/>
                    <a:ext cx="366057" cy="34081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FME | NXP Semiconductors Netherlands B.V.">
                    <a:extLst>
                      <a:ext uri="{FF2B5EF4-FFF2-40B4-BE49-F238E27FC236}">
                        <a16:creationId xmlns:a16="http://schemas.microsoft.com/office/drawing/2014/main" id="{3CCD9A38-E286-4049-93FD-F7818E48E959}"/>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5055342" y="772196"/>
                    <a:ext cx="376679" cy="15010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descr="co-logo-siemens - RiTeR Induction">
                    <a:extLst>
                      <a:ext uri="{FF2B5EF4-FFF2-40B4-BE49-F238E27FC236}">
                        <a16:creationId xmlns:a16="http://schemas.microsoft.com/office/drawing/2014/main" id="{392FD1BF-2AE7-5A48-9B83-00395C42208F}"/>
                      </a:ext>
                    </a:extLst>
                  </p:cNvP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a:stretch/>
                </p:blipFill>
                <p:spPr bwMode="auto">
                  <a:xfrm>
                    <a:off x="2606996" y="2624383"/>
                    <a:ext cx="511796" cy="22390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35">
                    <a:extLst>
                      <a:ext uri="{FF2B5EF4-FFF2-40B4-BE49-F238E27FC236}">
                        <a16:creationId xmlns:a16="http://schemas.microsoft.com/office/drawing/2014/main" id="{AEEA8A75-44AA-D74B-AD21-5D62ACBFAE78}"/>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024236" y="2946011"/>
                    <a:ext cx="586641" cy="188643"/>
                  </a:xfrm>
                  <a:prstGeom prst="rect">
                    <a:avLst/>
                  </a:prstGeom>
                </p:spPr>
              </p:pic>
              <p:pic>
                <p:nvPicPr>
                  <p:cNvPr id="77" name="Picture 8">
                    <a:extLst>
                      <a:ext uri="{FF2B5EF4-FFF2-40B4-BE49-F238E27FC236}">
                        <a16:creationId xmlns:a16="http://schemas.microsoft.com/office/drawing/2014/main" id="{A0A1EA0A-F951-EB40-ABF8-76F833623DB0}"/>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8256878" y="5441303"/>
                    <a:ext cx="633679" cy="35204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1CE353BF-F891-A240-A24D-778F18EA2675}"/>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3508820" y="1551992"/>
                    <a:ext cx="362129" cy="21133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Inside the Philips Brand">
                    <a:extLst>
                      <a:ext uri="{FF2B5EF4-FFF2-40B4-BE49-F238E27FC236}">
                        <a16:creationId xmlns:a16="http://schemas.microsoft.com/office/drawing/2014/main" id="{BA6039FA-18B8-9347-927A-78A46E5773C8}"/>
                      </a:ext>
                    </a:extLst>
                  </p:cNvPr>
                  <p:cNvPicPr>
                    <a:picLocks noChangeAspect="1" noChangeArrowheads="1"/>
                  </p:cNvPicPr>
                  <p:nvPr/>
                </p:nvPicPr>
                <p:blipFill rotWithShape="1">
                  <a:blip r:embed="rId30" cstate="screen">
                    <a:extLst>
                      <a:ext uri="{28A0092B-C50C-407E-A947-70E740481C1C}">
                        <a14:useLocalDpi xmlns:a14="http://schemas.microsoft.com/office/drawing/2010/main"/>
                      </a:ext>
                    </a:extLst>
                  </a:blip>
                  <a:srcRect/>
                  <a:stretch/>
                </p:blipFill>
                <p:spPr bwMode="auto">
                  <a:xfrm>
                    <a:off x="8714019" y="4990120"/>
                    <a:ext cx="286580" cy="37843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Schiphol | Brands of the World™ | Download vector logos and logotypes">
                    <a:extLst>
                      <a:ext uri="{FF2B5EF4-FFF2-40B4-BE49-F238E27FC236}">
                        <a16:creationId xmlns:a16="http://schemas.microsoft.com/office/drawing/2014/main" id="{F6E6CCAD-A5B1-DE42-949E-688EAAB32302}"/>
                      </a:ext>
                    </a:extLst>
                  </p:cNvPr>
                  <p:cNvPicPr>
                    <a:picLocks noChangeAspect="1" noChangeArrowheads="1"/>
                  </p:cNvPicPr>
                  <p:nvPr/>
                </p:nvPicPr>
                <p:blipFill rotWithShape="1">
                  <a:blip r:embed="rId31" cstate="screen">
                    <a:extLst>
                      <a:ext uri="{28A0092B-C50C-407E-A947-70E740481C1C}">
                        <a14:useLocalDpi xmlns:a14="http://schemas.microsoft.com/office/drawing/2010/main"/>
                      </a:ext>
                    </a:extLst>
                  </a:blip>
                  <a:srcRect/>
                  <a:stretch/>
                </p:blipFill>
                <p:spPr bwMode="auto">
                  <a:xfrm>
                    <a:off x="3070771" y="1139770"/>
                    <a:ext cx="638686" cy="3144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Tata Steel Submits Communication on Progress for 2018 | CEO Water ...">
                    <a:extLst>
                      <a:ext uri="{FF2B5EF4-FFF2-40B4-BE49-F238E27FC236}">
                        <a16:creationId xmlns:a16="http://schemas.microsoft.com/office/drawing/2014/main" id="{F4EF48C4-112A-0F4F-BE8A-9FB6F33FC4BE}"/>
                      </a:ext>
                    </a:extLst>
                  </p:cNvPr>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7662834" y="6004499"/>
                    <a:ext cx="566318" cy="42473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Van Oord on Vimeo">
                    <a:extLst>
                      <a:ext uri="{FF2B5EF4-FFF2-40B4-BE49-F238E27FC236}">
                        <a16:creationId xmlns:a16="http://schemas.microsoft.com/office/drawing/2014/main" id="{6A7C0979-3ABB-A841-880C-7127889B48B5}"/>
                      </a:ext>
                    </a:extLst>
                  </p:cNvPr>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3908478" y="1091606"/>
                    <a:ext cx="416844" cy="41684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Koppert Biological Systems">
                    <a:extLst>
                      <a:ext uri="{FF2B5EF4-FFF2-40B4-BE49-F238E27FC236}">
                        <a16:creationId xmlns:a16="http://schemas.microsoft.com/office/drawing/2014/main" id="{B8CB2A66-0308-624A-8029-4026526C4092}"/>
                      </a:ext>
                    </a:extLst>
                  </p:cNvPr>
                  <p:cNvPicPr>
                    <a:picLocks noChangeAspect="1" noChangeArrowheads="1"/>
                  </p:cNvPicPr>
                  <p:nvPr/>
                </p:nvPicPr>
                <p:blipFill rotWithShape="1">
                  <a:blip r:embed="rId34" cstate="screen">
                    <a:extLst>
                      <a:ext uri="{28A0092B-C50C-407E-A947-70E740481C1C}">
                        <a14:useLocalDpi xmlns:a14="http://schemas.microsoft.com/office/drawing/2010/main"/>
                      </a:ext>
                    </a:extLst>
                  </a:blip>
                  <a:srcRect/>
                  <a:stretch/>
                </p:blipFill>
                <p:spPr bwMode="auto">
                  <a:xfrm>
                    <a:off x="5294257" y="1316393"/>
                    <a:ext cx="597436" cy="22702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Nationale Politie | Pegasus Events">
                    <a:extLst>
                      <a:ext uri="{FF2B5EF4-FFF2-40B4-BE49-F238E27FC236}">
                        <a16:creationId xmlns:a16="http://schemas.microsoft.com/office/drawing/2014/main" id="{CD2F9990-32BD-AF45-A6BB-3C0BE3B60669}"/>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3398590" y="1963799"/>
                    <a:ext cx="589269" cy="22760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BMW - Wikipedia">
                    <a:extLst>
                      <a:ext uri="{FF2B5EF4-FFF2-40B4-BE49-F238E27FC236}">
                        <a16:creationId xmlns:a16="http://schemas.microsoft.com/office/drawing/2014/main" id="{B64CFEF5-F567-D544-921C-AB536962B185}"/>
                      </a:ext>
                    </a:extLst>
                  </p:cNvPr>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3535058" y="2642742"/>
                    <a:ext cx="284023" cy="2840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8" descr="Volkswagen rebrands with 2D logo to mark start of electric era">
                    <a:extLst>
                      <a:ext uri="{FF2B5EF4-FFF2-40B4-BE49-F238E27FC236}">
                        <a16:creationId xmlns:a16="http://schemas.microsoft.com/office/drawing/2014/main" id="{DB551D52-1132-9A48-84BA-AE3C654D5ACB}"/>
                      </a:ext>
                    </a:extLst>
                  </p:cNvPr>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4306412" y="636772"/>
                    <a:ext cx="338702" cy="3387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20FA7518-5CBC-934E-B784-EF9F76AAA657}"/>
                      </a:ext>
                    </a:extLst>
                  </p:cNvPr>
                  <p:cNvPicPr>
                    <a:picLocks noChangeAspect="1" noChangeArrowheads="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5806710" y="6209876"/>
                    <a:ext cx="396517" cy="13657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Stedin - Koolhaas Grondzaken BV">
                    <a:extLst>
                      <a:ext uri="{FF2B5EF4-FFF2-40B4-BE49-F238E27FC236}">
                        <a16:creationId xmlns:a16="http://schemas.microsoft.com/office/drawing/2014/main" id="{6FA64EE3-DA37-EB4F-9BEA-8BF1C018D941}"/>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6783946" y="892931"/>
                    <a:ext cx="406416" cy="18627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 descr="HTM Personenvervoer - Wikipedia">
                    <a:extLst>
                      <a:ext uri="{FF2B5EF4-FFF2-40B4-BE49-F238E27FC236}">
                        <a16:creationId xmlns:a16="http://schemas.microsoft.com/office/drawing/2014/main" id="{817CF1E0-135C-8F4A-9753-B72DEDBC49B1}"/>
                      </a:ext>
                    </a:extLst>
                  </p:cNvPr>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6912826" y="5774200"/>
                    <a:ext cx="389611" cy="15681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ORTEC - Optimize Your World Mission Statement, Employees and ...">
                    <a:extLst>
                      <a:ext uri="{FF2B5EF4-FFF2-40B4-BE49-F238E27FC236}">
                        <a16:creationId xmlns:a16="http://schemas.microsoft.com/office/drawing/2014/main" id="{7D4B7B64-2E90-9040-8266-8527555CDA88}"/>
                      </a:ext>
                    </a:extLst>
                  </p:cNvPr>
                  <p:cNvPicPr>
                    <a:picLocks noChangeAspect="1" noChangeArrowheads="1"/>
                  </p:cNvPicPr>
                  <p:nvPr/>
                </p:nvPicPr>
                <p:blipFill rotWithShape="1">
                  <a:blip r:embed="rId41" cstate="screen">
                    <a:extLst>
                      <a:ext uri="{28A0092B-C50C-407E-A947-70E740481C1C}">
                        <a14:useLocalDpi xmlns:a14="http://schemas.microsoft.com/office/drawing/2010/main"/>
                      </a:ext>
                    </a:extLst>
                  </a:blip>
                  <a:srcRect t="34083" b="36095"/>
                  <a:stretch/>
                </p:blipFill>
                <p:spPr bwMode="auto">
                  <a:xfrm>
                    <a:off x="7173161" y="1756872"/>
                    <a:ext cx="476961" cy="142241"/>
                  </a:xfrm>
                  <a:prstGeom prst="rect">
                    <a:avLst/>
                  </a:prstGeom>
                  <a:noFill/>
                  <a:extLst>
                    <a:ext uri="{909E8E84-426E-40DD-AFC4-6F175D3DCCD1}">
                      <a14:hiddenFill xmlns:a14="http://schemas.microsoft.com/office/drawing/2010/main">
                        <a:solidFill>
                          <a:srgbClr val="FFFFFF"/>
                        </a:solidFill>
                      </a14:hiddenFill>
                    </a:ext>
                  </a:extLst>
                </p:spPr>
              </p:pic>
              <p:pic>
                <p:nvPicPr>
                  <p:cNvPr id="91" name="Afbeelding 90">
                    <a:extLst>
                      <a:ext uri="{FF2B5EF4-FFF2-40B4-BE49-F238E27FC236}">
                        <a16:creationId xmlns:a16="http://schemas.microsoft.com/office/drawing/2014/main" id="{49AFF743-DE41-644E-B571-5CDC5E21AA79}"/>
                      </a:ext>
                    </a:extLst>
                  </p:cNvPr>
                  <p:cNvPicPr>
                    <a:picLocks noChangeAspect="1"/>
                  </p:cNvPicPr>
                  <p:nvPr/>
                </p:nvPicPr>
                <p:blipFill rotWithShape="1">
                  <a:blip r:embed="rId42" cstate="screen">
                    <a:extLst>
                      <a:ext uri="{28A0092B-C50C-407E-A947-70E740481C1C}">
                        <a14:useLocalDpi xmlns:a14="http://schemas.microsoft.com/office/drawing/2010/main"/>
                      </a:ext>
                    </a:extLst>
                  </a:blip>
                  <a:srcRect/>
                  <a:stretch/>
                </p:blipFill>
                <p:spPr>
                  <a:xfrm>
                    <a:off x="3437009" y="3453179"/>
                    <a:ext cx="533727" cy="179202"/>
                  </a:xfrm>
                  <a:prstGeom prst="rect">
                    <a:avLst/>
                  </a:prstGeom>
                </p:spPr>
              </p:pic>
              <p:grpSp>
                <p:nvGrpSpPr>
                  <p:cNvPr id="92" name="Groep 91">
                    <a:extLst>
                      <a:ext uri="{FF2B5EF4-FFF2-40B4-BE49-F238E27FC236}">
                        <a16:creationId xmlns:a16="http://schemas.microsoft.com/office/drawing/2014/main" id="{E5660EE8-BD89-8347-AC80-C0CB0A34106D}"/>
                      </a:ext>
                    </a:extLst>
                  </p:cNvPr>
                  <p:cNvGrpSpPr/>
                  <p:nvPr/>
                </p:nvGrpSpPr>
                <p:grpSpPr>
                  <a:xfrm>
                    <a:off x="3061961" y="1911909"/>
                    <a:ext cx="5891992" cy="4384427"/>
                    <a:chOff x="2551537" y="1571734"/>
                    <a:chExt cx="6370497" cy="4740501"/>
                  </a:xfrm>
                </p:grpSpPr>
                <p:sp>
                  <p:nvSpPr>
                    <p:cNvPr id="97" name="Oval 4">
                      <a:extLst>
                        <a:ext uri="{FF2B5EF4-FFF2-40B4-BE49-F238E27FC236}">
                          <a16:creationId xmlns:a16="http://schemas.microsoft.com/office/drawing/2014/main" id="{C7563B19-A41E-FE4B-9B83-BADA5CF7DE34}"/>
                        </a:ext>
                      </a:extLst>
                    </p:cNvPr>
                    <p:cNvSpPr/>
                    <p:nvPr/>
                  </p:nvSpPr>
                  <p:spPr>
                    <a:xfrm rot="20814898">
                      <a:off x="2697259" y="1927354"/>
                      <a:ext cx="6224775" cy="3666700"/>
                    </a:xfrm>
                    <a:prstGeom prst="ellipse">
                      <a:avLst/>
                    </a:prstGeom>
                    <a:noFill/>
                    <a:ln w="28575">
                      <a:solidFill>
                        <a:srgbClr val="4E2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pic>
                  <p:nvPicPr>
                    <p:cNvPr id="98" name="Afbeelding 97">
                      <a:extLst>
                        <a:ext uri="{FF2B5EF4-FFF2-40B4-BE49-F238E27FC236}">
                          <a16:creationId xmlns:a16="http://schemas.microsoft.com/office/drawing/2014/main" id="{B167D2BA-7E33-2D47-B8DE-9BA7DDB3ECA8}"/>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4772198" y="2455221"/>
                      <a:ext cx="289932" cy="152448"/>
                    </a:xfrm>
                    <a:prstGeom prst="rect">
                      <a:avLst/>
                    </a:prstGeom>
                  </p:spPr>
                </p:pic>
                <p:pic>
                  <p:nvPicPr>
                    <p:cNvPr id="99" name="Afbeelding 98">
                      <a:extLst>
                        <a:ext uri="{FF2B5EF4-FFF2-40B4-BE49-F238E27FC236}">
                          <a16:creationId xmlns:a16="http://schemas.microsoft.com/office/drawing/2014/main" id="{4297B4B6-69BD-2040-B946-1716887FBB53}"/>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7183139" y="3105029"/>
                      <a:ext cx="329369" cy="132801"/>
                    </a:xfrm>
                    <a:prstGeom prst="rect">
                      <a:avLst/>
                    </a:prstGeom>
                  </p:spPr>
                </p:pic>
                <p:pic>
                  <p:nvPicPr>
                    <p:cNvPr id="100" name="Afbeelding 99">
                      <a:extLst>
                        <a:ext uri="{FF2B5EF4-FFF2-40B4-BE49-F238E27FC236}">
                          <a16:creationId xmlns:a16="http://schemas.microsoft.com/office/drawing/2014/main" id="{5755065A-69CB-E742-9B5D-CAF621F66110}"/>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5839186" y="3261723"/>
                      <a:ext cx="678779" cy="189877"/>
                    </a:xfrm>
                    <a:prstGeom prst="rect">
                      <a:avLst/>
                    </a:prstGeom>
                  </p:spPr>
                </p:pic>
                <p:pic>
                  <p:nvPicPr>
                    <p:cNvPr id="101" name="Afbeelding 100">
                      <a:extLst>
                        <a:ext uri="{FF2B5EF4-FFF2-40B4-BE49-F238E27FC236}">
                          <a16:creationId xmlns:a16="http://schemas.microsoft.com/office/drawing/2014/main" id="{C3B1F0AA-16D4-9B4D-85A8-3B5CB3221F12}"/>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4977694" y="4771561"/>
                      <a:ext cx="350149" cy="218843"/>
                    </a:xfrm>
                    <a:prstGeom prst="rect">
                      <a:avLst/>
                    </a:prstGeom>
                  </p:spPr>
                </p:pic>
                <p:pic>
                  <p:nvPicPr>
                    <p:cNvPr id="102" name="Afbeelding 101">
                      <a:extLst>
                        <a:ext uri="{FF2B5EF4-FFF2-40B4-BE49-F238E27FC236}">
                          <a16:creationId xmlns:a16="http://schemas.microsoft.com/office/drawing/2014/main" id="{C5F914AC-424F-7747-918B-1F8366756DF2}"/>
                        </a:ext>
                      </a:extLst>
                    </p:cNvPr>
                    <p:cNvPicPr>
                      <a:picLocks noChangeAspect="1"/>
                    </p:cNvPicPr>
                    <p:nvPr/>
                  </p:nvPicPr>
                  <p:blipFill rotWithShape="1">
                    <a:blip r:embed="rId47" cstate="screen">
                      <a:extLst>
                        <a:ext uri="{28A0092B-C50C-407E-A947-70E740481C1C}">
                          <a14:useLocalDpi xmlns:a14="http://schemas.microsoft.com/office/drawing/2010/main"/>
                        </a:ext>
                      </a:extLst>
                    </a:blip>
                    <a:srcRect/>
                    <a:stretch/>
                  </p:blipFill>
                  <p:spPr>
                    <a:xfrm>
                      <a:off x="3985061" y="4273157"/>
                      <a:ext cx="570629" cy="283647"/>
                    </a:xfrm>
                    <a:prstGeom prst="rect">
                      <a:avLst/>
                    </a:prstGeom>
                  </p:spPr>
                </p:pic>
                <p:pic>
                  <p:nvPicPr>
                    <p:cNvPr id="103" name="Afbeelding 102">
                      <a:extLst>
                        <a:ext uri="{FF2B5EF4-FFF2-40B4-BE49-F238E27FC236}">
                          <a16:creationId xmlns:a16="http://schemas.microsoft.com/office/drawing/2014/main" id="{FD7F192F-9847-9D49-A2E4-0900F19B4441}"/>
                        </a:ext>
                      </a:extLst>
                    </p:cNvPr>
                    <p:cNvPicPr>
                      <a:picLocks noChangeAspect="1"/>
                    </p:cNvPicPr>
                    <p:nvPr/>
                  </p:nvPicPr>
                  <p:blipFill rotWithShape="1">
                    <a:blip r:embed="rId48" cstate="screen">
                      <a:extLst>
                        <a:ext uri="{28A0092B-C50C-407E-A947-70E740481C1C}">
                          <a14:useLocalDpi xmlns:a14="http://schemas.microsoft.com/office/drawing/2010/main"/>
                        </a:ext>
                      </a:extLst>
                    </a:blip>
                    <a:srcRect/>
                    <a:stretch/>
                  </p:blipFill>
                  <p:spPr>
                    <a:xfrm>
                      <a:off x="6635198" y="4139033"/>
                      <a:ext cx="625937" cy="126932"/>
                    </a:xfrm>
                    <a:prstGeom prst="rect">
                      <a:avLst/>
                    </a:prstGeom>
                  </p:spPr>
                </p:pic>
                <p:pic>
                  <p:nvPicPr>
                    <p:cNvPr id="104" name="Afbeelding 103">
                      <a:extLst>
                        <a:ext uri="{FF2B5EF4-FFF2-40B4-BE49-F238E27FC236}">
                          <a16:creationId xmlns:a16="http://schemas.microsoft.com/office/drawing/2014/main" id="{C6F96B7D-E220-3A44-B722-5331A54FE456}"/>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a:stretch/>
                  </p:blipFill>
                  <p:spPr>
                    <a:xfrm>
                      <a:off x="5226058" y="3938183"/>
                      <a:ext cx="570911" cy="125938"/>
                    </a:xfrm>
                    <a:prstGeom prst="rect">
                      <a:avLst/>
                    </a:prstGeom>
                  </p:spPr>
                </p:pic>
                <p:pic>
                  <p:nvPicPr>
                    <p:cNvPr id="105" name="Picture 2">
                      <a:extLst>
                        <a:ext uri="{FF2B5EF4-FFF2-40B4-BE49-F238E27FC236}">
                          <a16:creationId xmlns:a16="http://schemas.microsoft.com/office/drawing/2014/main" id="{689562A1-5A59-694E-AF9E-7E88E404E3A7}"/>
                        </a:ext>
                      </a:extLst>
                    </p:cNvPr>
                    <p:cNvPicPr/>
                    <p:nvPr/>
                  </p:nvPicPr>
                  <p:blipFill>
                    <a:blip r:embed="rId50" cstate="screen">
                      <a:extLst>
                        <a:ext uri="{28A0092B-C50C-407E-A947-70E740481C1C}">
                          <a14:useLocalDpi xmlns:a14="http://schemas.microsoft.com/office/drawing/2010/main"/>
                        </a:ext>
                      </a:extLst>
                    </a:blip>
                    <a:stretch/>
                  </p:blipFill>
                  <p:spPr>
                    <a:xfrm>
                      <a:off x="5200533" y="3446483"/>
                      <a:ext cx="264202" cy="264202"/>
                    </a:xfrm>
                    <a:prstGeom prst="rect">
                      <a:avLst/>
                    </a:prstGeom>
                    <a:ln>
                      <a:noFill/>
                    </a:ln>
                  </p:spPr>
                </p:pic>
                <p:pic>
                  <p:nvPicPr>
                    <p:cNvPr id="106" name="Picture 6">
                      <a:extLst>
                        <a:ext uri="{FF2B5EF4-FFF2-40B4-BE49-F238E27FC236}">
                          <a16:creationId xmlns:a16="http://schemas.microsoft.com/office/drawing/2014/main" id="{61F5299C-066C-8D47-8416-96E638AA5EA6}"/>
                        </a:ext>
                      </a:extLst>
                    </p:cNvPr>
                    <p:cNvPicPr/>
                    <p:nvPr/>
                  </p:nvPicPr>
                  <p:blipFill>
                    <a:blip r:embed="rId51" cstate="screen">
                      <a:extLst>
                        <a:ext uri="{28A0092B-C50C-407E-A947-70E740481C1C}">
                          <a14:useLocalDpi xmlns:a14="http://schemas.microsoft.com/office/drawing/2010/main"/>
                        </a:ext>
                      </a:extLst>
                    </a:blip>
                    <a:stretch/>
                  </p:blipFill>
                  <p:spPr>
                    <a:xfrm>
                      <a:off x="7467803" y="3663181"/>
                      <a:ext cx="671326" cy="199683"/>
                    </a:xfrm>
                    <a:prstGeom prst="rect">
                      <a:avLst/>
                    </a:prstGeom>
                    <a:ln>
                      <a:noFill/>
                    </a:ln>
                    <a:effectLst>
                      <a:outerShdw blurRad="50800" dist="38100" dir="2700000" algn="tl" rotWithShape="0">
                        <a:prstClr val="black">
                          <a:alpha val="40000"/>
                        </a:prstClr>
                      </a:outerShdw>
                    </a:effectLst>
                  </p:spPr>
                </p:pic>
                <p:pic>
                  <p:nvPicPr>
                    <p:cNvPr id="107" name="Afbeelding 106">
                      <a:extLst>
                        <a:ext uri="{FF2B5EF4-FFF2-40B4-BE49-F238E27FC236}">
                          <a16:creationId xmlns:a16="http://schemas.microsoft.com/office/drawing/2014/main" id="{AE9E978A-3799-634E-B0CC-E3C2C2E1B2A4}"/>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7274766" y="3944000"/>
                      <a:ext cx="557448" cy="192963"/>
                    </a:xfrm>
                    <a:prstGeom prst="rect">
                      <a:avLst/>
                    </a:prstGeom>
                    <a:effectLst>
                      <a:outerShdw blurRad="50800" dist="38100" dir="2700000" algn="tl" rotWithShape="0">
                        <a:prstClr val="black">
                          <a:alpha val="40000"/>
                        </a:prstClr>
                      </a:outerShdw>
                    </a:effectLst>
                  </p:spPr>
                </p:pic>
                <p:pic>
                  <p:nvPicPr>
                    <p:cNvPr id="108" name="Afbeelding 107">
                      <a:extLst>
                        <a:ext uri="{FF2B5EF4-FFF2-40B4-BE49-F238E27FC236}">
                          <a16:creationId xmlns:a16="http://schemas.microsoft.com/office/drawing/2014/main" id="{AD6E0354-15EE-8748-BC04-5D07E2D1972F}"/>
                        </a:ext>
                      </a:extLst>
                    </p:cNvPr>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8176928" y="3491883"/>
                      <a:ext cx="403187" cy="335317"/>
                    </a:xfrm>
                    <a:prstGeom prst="rect">
                      <a:avLst/>
                    </a:prstGeom>
                    <a:effectLst>
                      <a:outerShdw blurRad="50800" dist="38100" dir="2700000" algn="tl" rotWithShape="0">
                        <a:prstClr val="black">
                          <a:alpha val="40000"/>
                        </a:prstClr>
                      </a:outerShdw>
                    </a:effectLst>
                  </p:spPr>
                </p:pic>
                <p:pic>
                  <p:nvPicPr>
                    <p:cNvPr id="109" name="Picture 2">
                      <a:extLst>
                        <a:ext uri="{FF2B5EF4-FFF2-40B4-BE49-F238E27FC236}">
                          <a16:creationId xmlns:a16="http://schemas.microsoft.com/office/drawing/2014/main" id="{33612D1E-4EEE-2F47-BC03-47A78F3F93BF}"/>
                        </a:ext>
                      </a:extLst>
                    </p:cNvPr>
                    <p:cNvPicPr>
                      <a:picLocks noChangeAspect="1"/>
                    </p:cNvPicPr>
                    <p:nvPr/>
                  </p:nvPicPr>
                  <p:blipFill rotWithShape="1">
                    <a:blip r:embed="rId54" cstate="screen">
                      <a:extLst>
                        <a:ext uri="{28A0092B-C50C-407E-A947-70E740481C1C}">
                          <a14:useLocalDpi xmlns:a14="http://schemas.microsoft.com/office/drawing/2010/main"/>
                        </a:ext>
                      </a:extLst>
                    </a:blip>
                    <a:srcRect/>
                    <a:stretch/>
                  </p:blipFill>
                  <p:spPr>
                    <a:xfrm>
                      <a:off x="4165217" y="3840468"/>
                      <a:ext cx="585225" cy="241707"/>
                    </a:xfrm>
                    <a:prstGeom prst="rect">
                      <a:avLst/>
                    </a:prstGeom>
                  </p:spPr>
                </p:pic>
                <p:pic>
                  <p:nvPicPr>
                    <p:cNvPr id="110" name="Afbeelding 109">
                      <a:extLst>
                        <a:ext uri="{FF2B5EF4-FFF2-40B4-BE49-F238E27FC236}">
                          <a16:creationId xmlns:a16="http://schemas.microsoft.com/office/drawing/2014/main" id="{4F164FCA-3BF5-FC46-AABC-5A75546E2C3E}"/>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5082189" y="5155878"/>
                      <a:ext cx="236688" cy="317245"/>
                    </a:xfrm>
                    <a:prstGeom prst="rect">
                      <a:avLst/>
                    </a:prstGeom>
                  </p:spPr>
                </p:pic>
                <p:pic>
                  <p:nvPicPr>
                    <p:cNvPr id="111" name="Picture 4">
                      <a:extLst>
                        <a:ext uri="{FF2B5EF4-FFF2-40B4-BE49-F238E27FC236}">
                          <a16:creationId xmlns:a16="http://schemas.microsoft.com/office/drawing/2014/main" id="{3C80DB5C-D8B8-B34D-BAAD-BD50EE32133B}"/>
                        </a:ext>
                      </a:extLst>
                    </p:cNvPr>
                    <p:cNvPicPr/>
                    <p:nvPr/>
                  </p:nvPicPr>
                  <p:blipFill rotWithShape="1">
                    <a:blip r:embed="rId56" cstate="screen">
                      <a:extLst>
                        <a:ext uri="{28A0092B-C50C-407E-A947-70E740481C1C}">
                          <a14:useLocalDpi xmlns:a14="http://schemas.microsoft.com/office/drawing/2010/main"/>
                        </a:ext>
                      </a:extLst>
                    </a:blip>
                    <a:srcRect b="-2463"/>
                    <a:stretch/>
                  </p:blipFill>
                  <p:spPr>
                    <a:xfrm>
                      <a:off x="4685143" y="4123541"/>
                      <a:ext cx="579119" cy="222737"/>
                    </a:xfrm>
                    <a:prstGeom prst="rect">
                      <a:avLst/>
                    </a:prstGeom>
                    <a:ln>
                      <a:noFill/>
                    </a:ln>
                  </p:spPr>
                </p:pic>
                <p:pic>
                  <p:nvPicPr>
                    <p:cNvPr id="112" name="Afbeelding 111">
                      <a:extLst>
                        <a:ext uri="{FF2B5EF4-FFF2-40B4-BE49-F238E27FC236}">
                          <a16:creationId xmlns:a16="http://schemas.microsoft.com/office/drawing/2014/main" id="{79F0F339-DDE0-D448-A181-5AC5C5150D2D}"/>
                        </a:ext>
                      </a:extLst>
                    </p:cNvPr>
                    <p:cNvPicPr>
                      <a:picLocks noChangeAspect="1"/>
                    </p:cNvPicPr>
                    <p:nvPr/>
                  </p:nvPicPr>
                  <p:blipFill rotWithShape="1">
                    <a:blip r:embed="rId57" cstate="screen">
                      <a:extLst>
                        <a:ext uri="{28A0092B-C50C-407E-A947-70E740481C1C}">
                          <a14:useLocalDpi xmlns:a14="http://schemas.microsoft.com/office/drawing/2010/main"/>
                        </a:ext>
                      </a:extLst>
                    </a:blip>
                    <a:srcRect l="-3784" r="-1"/>
                    <a:stretch/>
                  </p:blipFill>
                  <p:spPr>
                    <a:xfrm>
                      <a:off x="5837390" y="2410989"/>
                      <a:ext cx="237202" cy="203404"/>
                    </a:xfrm>
                    <a:prstGeom prst="rect">
                      <a:avLst/>
                    </a:prstGeom>
                  </p:spPr>
                </p:pic>
                <p:pic>
                  <p:nvPicPr>
                    <p:cNvPr id="113" name="Afbeelding 112">
                      <a:extLst>
                        <a:ext uri="{FF2B5EF4-FFF2-40B4-BE49-F238E27FC236}">
                          <a16:creationId xmlns:a16="http://schemas.microsoft.com/office/drawing/2014/main" id="{B1F5F599-1E8F-DF45-9EE7-381C1A38D485}"/>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4605119" y="3728505"/>
                      <a:ext cx="463269" cy="175860"/>
                    </a:xfrm>
                    <a:prstGeom prst="rect">
                      <a:avLst/>
                    </a:prstGeom>
                  </p:spPr>
                </p:pic>
                <p:pic>
                  <p:nvPicPr>
                    <p:cNvPr id="114" name="Afbeelding 113">
                      <a:extLst>
                        <a:ext uri="{FF2B5EF4-FFF2-40B4-BE49-F238E27FC236}">
                          <a16:creationId xmlns:a16="http://schemas.microsoft.com/office/drawing/2014/main" id="{4B7AE96B-3E97-8541-9CAF-FC28051B9EE5}"/>
                        </a:ext>
                      </a:extLst>
                    </p:cNvPr>
                    <p:cNvPicPr>
                      <a:picLocks noChangeAspect="1"/>
                    </p:cNvPicPr>
                    <p:nvPr/>
                  </p:nvPicPr>
                  <p:blipFill rotWithShape="1">
                    <a:blip r:embed="rId59" cstate="screen">
                      <a:extLst>
                        <a:ext uri="{28A0092B-C50C-407E-A947-70E740481C1C}">
                          <a14:useLocalDpi xmlns:a14="http://schemas.microsoft.com/office/drawing/2010/main"/>
                        </a:ext>
                      </a:extLst>
                    </a:blip>
                    <a:srcRect/>
                    <a:stretch/>
                  </p:blipFill>
                  <p:spPr>
                    <a:xfrm>
                      <a:off x="4852855" y="4417806"/>
                      <a:ext cx="584498" cy="154018"/>
                    </a:xfrm>
                    <a:prstGeom prst="rect">
                      <a:avLst/>
                    </a:prstGeom>
                  </p:spPr>
                </p:pic>
                <p:pic>
                  <p:nvPicPr>
                    <p:cNvPr id="115" name="Afbeelding 114">
                      <a:extLst>
                        <a:ext uri="{FF2B5EF4-FFF2-40B4-BE49-F238E27FC236}">
                          <a16:creationId xmlns:a16="http://schemas.microsoft.com/office/drawing/2014/main" id="{8072738B-6FAD-F742-A32A-8532131E333C}"/>
                        </a:ext>
                      </a:extLst>
                    </p:cNvPr>
                    <p:cNvPicPr>
                      <a:picLocks noChangeAspect="1"/>
                    </p:cNvPicPr>
                    <p:nvPr/>
                  </p:nvPicPr>
                  <p:blipFill rotWithShape="1">
                    <a:blip r:embed="rId60" cstate="screen">
                      <a:extLst>
                        <a:ext uri="{28A0092B-C50C-407E-A947-70E740481C1C}">
                          <a14:useLocalDpi xmlns:a14="http://schemas.microsoft.com/office/drawing/2010/main"/>
                        </a:ext>
                      </a:extLst>
                    </a:blip>
                    <a:srcRect/>
                    <a:stretch/>
                  </p:blipFill>
                  <p:spPr>
                    <a:xfrm>
                      <a:off x="5448785" y="3109057"/>
                      <a:ext cx="553057" cy="93161"/>
                    </a:xfrm>
                    <a:prstGeom prst="rect">
                      <a:avLst/>
                    </a:prstGeom>
                  </p:spPr>
                </p:pic>
                <p:pic>
                  <p:nvPicPr>
                    <p:cNvPr id="116" name="Afbeelding 115">
                      <a:extLst>
                        <a:ext uri="{FF2B5EF4-FFF2-40B4-BE49-F238E27FC236}">
                          <a16:creationId xmlns:a16="http://schemas.microsoft.com/office/drawing/2014/main" id="{AA85B0DD-01F9-4E4B-83E1-31145EB7F92F}"/>
                        </a:ext>
                      </a:extLst>
                    </p:cNvPr>
                    <p:cNvPicPr>
                      <a:picLocks noChangeAspect="1"/>
                    </p:cNvPicPr>
                    <p:nvPr/>
                  </p:nvPicPr>
                  <p:blipFill rotWithShape="1">
                    <a:blip r:embed="rId61" cstate="screen">
                      <a:extLst>
                        <a:ext uri="{28A0092B-C50C-407E-A947-70E740481C1C}">
                          <a14:useLocalDpi xmlns:a14="http://schemas.microsoft.com/office/drawing/2010/main"/>
                        </a:ext>
                      </a:extLst>
                    </a:blip>
                    <a:srcRect/>
                    <a:stretch/>
                  </p:blipFill>
                  <p:spPr>
                    <a:xfrm>
                      <a:off x="6633672" y="3205138"/>
                      <a:ext cx="413282" cy="173003"/>
                    </a:xfrm>
                    <a:prstGeom prst="rect">
                      <a:avLst/>
                    </a:prstGeom>
                  </p:spPr>
                </p:pic>
                <p:pic>
                  <p:nvPicPr>
                    <p:cNvPr id="117" name="Afbeelding 116">
                      <a:extLst>
                        <a:ext uri="{FF2B5EF4-FFF2-40B4-BE49-F238E27FC236}">
                          <a16:creationId xmlns:a16="http://schemas.microsoft.com/office/drawing/2014/main" id="{A730867B-251E-7B45-9ECC-6A1BBFBE3ADE}"/>
                        </a:ext>
                      </a:extLst>
                    </p:cNvPr>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7078598" y="3355954"/>
                      <a:ext cx="503920" cy="220498"/>
                    </a:xfrm>
                    <a:prstGeom prst="rect">
                      <a:avLst/>
                    </a:prstGeom>
                    <a:effectLst>
                      <a:outerShdw blurRad="50800" dist="38100" dir="2700000" algn="tl" rotWithShape="0">
                        <a:prstClr val="black">
                          <a:alpha val="40000"/>
                        </a:prstClr>
                      </a:outerShdw>
                    </a:effectLst>
                  </p:spPr>
                </p:pic>
                <p:pic>
                  <p:nvPicPr>
                    <p:cNvPr id="118" name="Afbeelding 117">
                      <a:extLst>
                        <a:ext uri="{FF2B5EF4-FFF2-40B4-BE49-F238E27FC236}">
                          <a16:creationId xmlns:a16="http://schemas.microsoft.com/office/drawing/2014/main" id="{1FA0C721-DE50-2D47-8D0A-C6AD261CFBC5}"/>
                        </a:ext>
                      </a:extLst>
                    </p:cNvPr>
                    <p:cNvPicPr>
                      <a:picLocks noChangeAspect="1"/>
                    </p:cNvPicPr>
                    <p:nvPr/>
                  </p:nvPicPr>
                  <p:blipFill rotWithShape="1">
                    <a:blip r:embed="rId63" cstate="screen">
                      <a:extLst>
                        <a:ext uri="{28A0092B-C50C-407E-A947-70E740481C1C}">
                          <a14:useLocalDpi xmlns:a14="http://schemas.microsoft.com/office/drawing/2010/main"/>
                        </a:ext>
                      </a:extLst>
                    </a:blip>
                    <a:srcRect/>
                    <a:stretch/>
                  </p:blipFill>
                  <p:spPr>
                    <a:xfrm>
                      <a:off x="5886628" y="4247779"/>
                      <a:ext cx="582257" cy="114050"/>
                    </a:xfrm>
                    <a:prstGeom prst="rect">
                      <a:avLst/>
                    </a:prstGeom>
                  </p:spPr>
                </p:pic>
                <p:pic>
                  <p:nvPicPr>
                    <p:cNvPr id="119" name="Afbeelding 118">
                      <a:extLst>
                        <a:ext uri="{FF2B5EF4-FFF2-40B4-BE49-F238E27FC236}">
                          <a16:creationId xmlns:a16="http://schemas.microsoft.com/office/drawing/2014/main" id="{772930BB-176C-D443-B314-AC1B409697B4}"/>
                        </a:ext>
                      </a:extLst>
                    </p:cNvPr>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7142029" y="2680222"/>
                      <a:ext cx="333164" cy="207302"/>
                    </a:xfrm>
                    <a:prstGeom prst="rect">
                      <a:avLst/>
                    </a:prstGeom>
                  </p:spPr>
                </p:pic>
                <p:pic>
                  <p:nvPicPr>
                    <p:cNvPr id="120" name="Afbeelding 119">
                      <a:extLst>
                        <a:ext uri="{FF2B5EF4-FFF2-40B4-BE49-F238E27FC236}">
                          <a16:creationId xmlns:a16="http://schemas.microsoft.com/office/drawing/2014/main" id="{CD96D950-8C09-674B-AF81-4AF4F13375ED}"/>
                        </a:ext>
                      </a:extLst>
                    </p:cNvPr>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8162468" y="3908933"/>
                      <a:ext cx="213906" cy="331924"/>
                    </a:xfrm>
                    <a:prstGeom prst="rect">
                      <a:avLst/>
                    </a:prstGeom>
                  </p:spPr>
                </p:pic>
                <p:pic>
                  <p:nvPicPr>
                    <p:cNvPr id="121" name="Picture 2">
                      <a:extLst>
                        <a:ext uri="{FF2B5EF4-FFF2-40B4-BE49-F238E27FC236}">
                          <a16:creationId xmlns:a16="http://schemas.microsoft.com/office/drawing/2014/main" id="{90300A72-36E1-AB44-ABFD-34531CB6CB61}"/>
                        </a:ext>
                      </a:extLst>
                    </p:cNvPr>
                    <p:cNvPicPr/>
                    <p:nvPr/>
                  </p:nvPicPr>
                  <p:blipFill>
                    <a:blip r:embed="rId66" cstate="screen">
                      <a:extLst>
                        <a:ext uri="{28A0092B-C50C-407E-A947-70E740481C1C}">
                          <a14:useLocalDpi xmlns:a14="http://schemas.microsoft.com/office/drawing/2010/main"/>
                        </a:ext>
                      </a:extLst>
                    </a:blip>
                    <a:stretch/>
                  </p:blipFill>
                  <p:spPr>
                    <a:xfrm>
                      <a:off x="6020471" y="3938741"/>
                      <a:ext cx="463099" cy="178562"/>
                    </a:xfrm>
                    <a:prstGeom prst="rect">
                      <a:avLst/>
                    </a:prstGeom>
                    <a:ln>
                      <a:noFill/>
                    </a:ln>
                  </p:spPr>
                </p:pic>
                <p:pic>
                  <p:nvPicPr>
                    <p:cNvPr id="122" name="Afbeelding 121">
                      <a:extLst>
                        <a:ext uri="{FF2B5EF4-FFF2-40B4-BE49-F238E27FC236}">
                          <a16:creationId xmlns:a16="http://schemas.microsoft.com/office/drawing/2014/main" id="{7AA74A12-A226-3247-BA1E-77792C223EE9}"/>
                        </a:ext>
                      </a:extLst>
                    </p:cNvPr>
                    <p:cNvPicPr>
                      <a:picLocks noChangeAspect="1"/>
                    </p:cNvPicPr>
                    <p:nvPr/>
                  </p:nvPicPr>
                  <p:blipFill>
                    <a:blip r:embed="rId67" cstate="screen">
                      <a:extLst>
                        <a:ext uri="{28A0092B-C50C-407E-A947-70E740481C1C}">
                          <a14:useLocalDpi xmlns:a14="http://schemas.microsoft.com/office/drawing/2010/main"/>
                        </a:ext>
                      </a:extLst>
                    </a:blip>
                    <a:stretch>
                      <a:fillRect/>
                    </a:stretch>
                  </p:blipFill>
                  <p:spPr>
                    <a:xfrm>
                      <a:off x="5343588" y="4203063"/>
                      <a:ext cx="413587" cy="167802"/>
                    </a:xfrm>
                    <a:prstGeom prst="rect">
                      <a:avLst/>
                    </a:prstGeom>
                  </p:spPr>
                </p:pic>
                <p:pic>
                  <p:nvPicPr>
                    <p:cNvPr id="123" name="Afbeelding 122">
                      <a:extLst>
                        <a:ext uri="{FF2B5EF4-FFF2-40B4-BE49-F238E27FC236}">
                          <a16:creationId xmlns:a16="http://schemas.microsoft.com/office/drawing/2014/main" id="{C32CE6CC-BBF0-2040-8657-3C41E261EDAD}"/>
                        </a:ext>
                      </a:extLst>
                    </p:cNvPr>
                    <p:cNvPicPr>
                      <a:picLocks noChangeAspect="1"/>
                    </p:cNvPicPr>
                    <p:nvPr/>
                  </p:nvPicPr>
                  <p:blipFill rotWithShape="1">
                    <a:blip r:embed="rId68" cstate="screen">
                      <a:extLst>
                        <a:ext uri="{28A0092B-C50C-407E-A947-70E740481C1C}">
                          <a14:useLocalDpi xmlns:a14="http://schemas.microsoft.com/office/drawing/2010/main"/>
                        </a:ext>
                      </a:extLst>
                    </a:blip>
                    <a:srcRect/>
                    <a:stretch/>
                  </p:blipFill>
                  <p:spPr>
                    <a:xfrm>
                      <a:off x="5878671" y="2792416"/>
                      <a:ext cx="481819" cy="163951"/>
                    </a:xfrm>
                    <a:prstGeom prst="rect">
                      <a:avLst/>
                    </a:prstGeom>
                  </p:spPr>
                </p:pic>
                <p:pic>
                  <p:nvPicPr>
                    <p:cNvPr id="124" name="Afbeelding 123">
                      <a:extLst>
                        <a:ext uri="{FF2B5EF4-FFF2-40B4-BE49-F238E27FC236}">
                          <a16:creationId xmlns:a16="http://schemas.microsoft.com/office/drawing/2014/main" id="{64DC31F7-0926-794F-AEEE-8D6CA2A8E095}"/>
                        </a:ext>
                      </a:extLst>
                    </p:cNvPr>
                    <p:cNvPicPr>
                      <a:picLocks noChangeAspect="1"/>
                    </p:cNvPicPr>
                    <p:nvPr/>
                  </p:nvPicPr>
                  <p:blipFill rotWithShape="1">
                    <a:blip r:embed="rId69" cstate="screen">
                      <a:extLst>
                        <a:ext uri="{28A0092B-C50C-407E-A947-70E740481C1C}">
                          <a14:useLocalDpi xmlns:a14="http://schemas.microsoft.com/office/drawing/2010/main"/>
                        </a:ext>
                      </a:extLst>
                    </a:blip>
                    <a:srcRect/>
                    <a:stretch/>
                  </p:blipFill>
                  <p:spPr>
                    <a:xfrm>
                      <a:off x="6558792" y="3764847"/>
                      <a:ext cx="695676" cy="157488"/>
                    </a:xfrm>
                    <a:prstGeom prst="rect">
                      <a:avLst/>
                    </a:prstGeom>
                  </p:spPr>
                </p:pic>
                <p:pic>
                  <p:nvPicPr>
                    <p:cNvPr id="125" name="Picture 30">
                      <a:extLst>
                        <a:ext uri="{FF2B5EF4-FFF2-40B4-BE49-F238E27FC236}">
                          <a16:creationId xmlns:a16="http://schemas.microsoft.com/office/drawing/2014/main" id="{A2CC1046-95A1-E449-811C-07F1B4A3A4CD}"/>
                        </a:ext>
                      </a:extLst>
                    </p:cNvPr>
                    <p:cNvPicPr/>
                    <p:nvPr/>
                  </p:nvPicPr>
                  <p:blipFill rotWithShape="1">
                    <a:blip r:embed="rId70" cstate="screen">
                      <a:extLst>
                        <a:ext uri="{28A0092B-C50C-407E-A947-70E740481C1C}">
                          <a14:useLocalDpi xmlns:a14="http://schemas.microsoft.com/office/drawing/2010/main"/>
                        </a:ext>
                      </a:extLst>
                    </a:blip>
                    <a:srcRect l="6447" t="11522" r="10001" b="30991"/>
                    <a:stretch/>
                  </p:blipFill>
                  <p:spPr>
                    <a:xfrm>
                      <a:off x="5574268" y="3483919"/>
                      <a:ext cx="892405" cy="378302"/>
                    </a:xfrm>
                    <a:prstGeom prst="rect">
                      <a:avLst/>
                    </a:prstGeom>
                    <a:ln>
                      <a:noFill/>
                    </a:ln>
                  </p:spPr>
                </p:pic>
                <p:grpSp>
                  <p:nvGrpSpPr>
                    <p:cNvPr id="126" name="Groep 125">
                      <a:extLst>
                        <a:ext uri="{FF2B5EF4-FFF2-40B4-BE49-F238E27FC236}">
                          <a16:creationId xmlns:a16="http://schemas.microsoft.com/office/drawing/2014/main" id="{D0C64B4A-B994-4F41-91AD-67554B0C3F31}"/>
                        </a:ext>
                      </a:extLst>
                    </p:cNvPr>
                    <p:cNvGrpSpPr/>
                    <p:nvPr/>
                  </p:nvGrpSpPr>
                  <p:grpSpPr>
                    <a:xfrm>
                      <a:off x="5419620" y="4415013"/>
                      <a:ext cx="996001" cy="996001"/>
                      <a:chOff x="-270465" y="8544254"/>
                      <a:chExt cx="3104836" cy="3104835"/>
                    </a:xfrm>
                  </p:grpSpPr>
                  <p:sp>
                    <p:nvSpPr>
                      <p:cNvPr id="167" name="Traan 166">
                        <a:extLst>
                          <a:ext uri="{FF2B5EF4-FFF2-40B4-BE49-F238E27FC236}">
                            <a16:creationId xmlns:a16="http://schemas.microsoft.com/office/drawing/2014/main" id="{B258F138-BF7E-0B41-AE73-26048B3A2712}"/>
                          </a:ext>
                        </a:extLst>
                      </p:cNvPr>
                      <p:cNvSpPr/>
                      <p:nvPr/>
                    </p:nvSpPr>
                    <p:spPr>
                      <a:xfrm rot="8100000">
                        <a:off x="-270465" y="8544254"/>
                        <a:ext cx="3104836" cy="3104835"/>
                      </a:xfrm>
                      <a:prstGeom prst="teardrop">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68" name="Picture 11">
                        <a:extLst>
                          <a:ext uri="{FF2B5EF4-FFF2-40B4-BE49-F238E27FC236}">
                            <a16:creationId xmlns:a16="http://schemas.microsoft.com/office/drawing/2014/main" id="{A6B27CDC-368C-2248-AE1A-D86A334C092D}"/>
                          </a:ext>
                        </a:extLst>
                      </p:cNvPr>
                      <p:cNvPicPr>
                        <a:picLocks noChangeAspect="1"/>
                      </p:cNvPicPr>
                      <p:nvPr/>
                    </p:nvPicPr>
                    <p:blipFill rotWithShape="1">
                      <a:blip r:embed="rId71" cstate="screen">
                        <a:extLst>
                          <a:ext uri="{28A0092B-C50C-407E-A947-70E740481C1C}">
                            <a14:useLocalDpi xmlns:a14="http://schemas.microsoft.com/office/drawing/2010/main"/>
                          </a:ext>
                        </a:extLst>
                      </a:blip>
                      <a:srcRect/>
                      <a:stretch/>
                    </p:blipFill>
                    <p:spPr>
                      <a:xfrm>
                        <a:off x="201629" y="9189094"/>
                        <a:ext cx="1325517" cy="555540"/>
                      </a:xfrm>
                      <a:prstGeom prst="rect">
                        <a:avLst/>
                      </a:prstGeom>
                    </p:spPr>
                  </p:pic>
                  <p:pic>
                    <p:nvPicPr>
                      <p:cNvPr id="169" name="Picture 12">
                        <a:extLst>
                          <a:ext uri="{FF2B5EF4-FFF2-40B4-BE49-F238E27FC236}">
                            <a16:creationId xmlns:a16="http://schemas.microsoft.com/office/drawing/2014/main" id="{60FD5CCB-0B1B-4A40-9130-288A9CBC3388}"/>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1173604" y="10225863"/>
                        <a:ext cx="1359231" cy="610830"/>
                      </a:xfrm>
                      <a:prstGeom prst="rect">
                        <a:avLst/>
                      </a:prstGeom>
                    </p:spPr>
                  </p:pic>
                  <p:pic>
                    <p:nvPicPr>
                      <p:cNvPr id="170" name="Afbeelding 169">
                        <a:extLst>
                          <a:ext uri="{FF2B5EF4-FFF2-40B4-BE49-F238E27FC236}">
                            <a16:creationId xmlns:a16="http://schemas.microsoft.com/office/drawing/2014/main" id="{79BD9AE0-9283-8F4A-AB52-1ED3B4D6F6F7}"/>
                          </a:ext>
                        </a:extLst>
                      </p:cNvPr>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a:off x="1771282" y="9348412"/>
                        <a:ext cx="593856" cy="593856"/>
                      </a:xfrm>
                      <a:prstGeom prst="rect">
                        <a:avLst/>
                      </a:prstGeom>
                    </p:spPr>
                  </p:pic>
                  <p:pic>
                    <p:nvPicPr>
                      <p:cNvPr id="171" name="Afbeelding 170">
                        <a:extLst>
                          <a:ext uri="{FF2B5EF4-FFF2-40B4-BE49-F238E27FC236}">
                            <a16:creationId xmlns:a16="http://schemas.microsoft.com/office/drawing/2014/main" id="{92FB11C9-049B-0D40-8616-8A609C785004}"/>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a:off x="15997" y="10315221"/>
                        <a:ext cx="1187712" cy="334970"/>
                      </a:xfrm>
                      <a:prstGeom prst="rect">
                        <a:avLst/>
                      </a:prstGeom>
                    </p:spPr>
                  </p:pic>
                  <p:pic>
                    <p:nvPicPr>
                      <p:cNvPr id="172" name="Afbeelding 171">
                        <a:extLst>
                          <a:ext uri="{FF2B5EF4-FFF2-40B4-BE49-F238E27FC236}">
                            <a16:creationId xmlns:a16="http://schemas.microsoft.com/office/drawing/2014/main" id="{48CFF64B-D801-0748-924F-EB56C67F369C}"/>
                          </a:ext>
                        </a:extLst>
                      </p:cNvPr>
                      <p:cNvPicPr>
                        <a:picLocks noChangeAspect="1"/>
                      </p:cNvPicPr>
                      <p:nvPr/>
                    </p:nvPicPr>
                    <p:blipFill rotWithShape="1">
                      <a:blip r:embed="rId75" cstate="screen">
                        <a:extLst>
                          <a:ext uri="{28A0092B-C50C-407E-A947-70E740481C1C}">
                            <a14:useLocalDpi xmlns:a14="http://schemas.microsoft.com/office/drawing/2010/main"/>
                          </a:ext>
                        </a:extLst>
                      </a:blip>
                      <a:srcRect/>
                      <a:stretch/>
                    </p:blipFill>
                    <p:spPr>
                      <a:xfrm>
                        <a:off x="-6136" y="9863686"/>
                        <a:ext cx="1482348" cy="238909"/>
                      </a:xfrm>
                      <a:prstGeom prst="rect">
                        <a:avLst/>
                      </a:prstGeom>
                    </p:spPr>
                  </p:pic>
                  <p:pic>
                    <p:nvPicPr>
                      <p:cNvPr id="173" name="Afbeelding 172">
                        <a:extLst>
                          <a:ext uri="{FF2B5EF4-FFF2-40B4-BE49-F238E27FC236}">
                            <a16:creationId xmlns:a16="http://schemas.microsoft.com/office/drawing/2014/main" id="{EC903144-3D71-3E4B-A899-22B815DF6921}"/>
                          </a:ext>
                        </a:extLst>
                      </p:cNvPr>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827970" y="10884859"/>
                        <a:ext cx="997894" cy="505877"/>
                      </a:xfrm>
                      <a:prstGeom prst="rect">
                        <a:avLst/>
                      </a:prstGeom>
                    </p:spPr>
                  </p:pic>
                </p:grpSp>
                <p:grpSp>
                  <p:nvGrpSpPr>
                    <p:cNvPr id="127" name="Groep 126">
                      <a:extLst>
                        <a:ext uri="{FF2B5EF4-FFF2-40B4-BE49-F238E27FC236}">
                          <a16:creationId xmlns:a16="http://schemas.microsoft.com/office/drawing/2014/main" id="{02BE6849-E994-6E49-8D97-7738CB8D9072}"/>
                        </a:ext>
                      </a:extLst>
                    </p:cNvPr>
                    <p:cNvGrpSpPr/>
                    <p:nvPr/>
                  </p:nvGrpSpPr>
                  <p:grpSpPr>
                    <a:xfrm>
                      <a:off x="7307773" y="4263140"/>
                      <a:ext cx="1108578" cy="1108578"/>
                      <a:chOff x="939676" y="6601893"/>
                      <a:chExt cx="1461389" cy="1461389"/>
                    </a:xfrm>
                  </p:grpSpPr>
                  <p:sp>
                    <p:nvSpPr>
                      <p:cNvPr id="160" name="Ovaal 159">
                        <a:extLst>
                          <a:ext uri="{FF2B5EF4-FFF2-40B4-BE49-F238E27FC236}">
                            <a16:creationId xmlns:a16="http://schemas.microsoft.com/office/drawing/2014/main" id="{8CD4F803-301C-4B49-AB34-3DD8C2DA7E97}"/>
                          </a:ext>
                        </a:extLst>
                      </p:cNvPr>
                      <p:cNvSpPr/>
                      <p:nvPr/>
                    </p:nvSpPr>
                    <p:spPr>
                      <a:xfrm rot="18900000">
                        <a:off x="939676" y="6601893"/>
                        <a:ext cx="1461389" cy="1461389"/>
                      </a:xfrm>
                      <a:prstGeom prst="ellipse">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grpSp>
                    <p:nvGrpSpPr>
                      <p:cNvPr id="161" name="Groep 160">
                        <a:extLst>
                          <a:ext uri="{FF2B5EF4-FFF2-40B4-BE49-F238E27FC236}">
                            <a16:creationId xmlns:a16="http://schemas.microsoft.com/office/drawing/2014/main" id="{A65D1208-B398-1F4B-A727-976BF7CFAD4F}"/>
                          </a:ext>
                        </a:extLst>
                      </p:cNvPr>
                      <p:cNvGrpSpPr/>
                      <p:nvPr/>
                    </p:nvGrpSpPr>
                    <p:grpSpPr>
                      <a:xfrm>
                        <a:off x="1075928" y="6731495"/>
                        <a:ext cx="1161190" cy="1166326"/>
                        <a:chOff x="1207062" y="8097342"/>
                        <a:chExt cx="1161190" cy="1166326"/>
                      </a:xfrm>
                    </p:grpSpPr>
                    <p:pic>
                      <p:nvPicPr>
                        <p:cNvPr id="162" name="Afbeelding 161">
                          <a:extLst>
                            <a:ext uri="{FF2B5EF4-FFF2-40B4-BE49-F238E27FC236}">
                              <a16:creationId xmlns:a16="http://schemas.microsoft.com/office/drawing/2014/main" id="{05DEE312-A143-6E4B-811E-287562F3074B}"/>
                            </a:ext>
                          </a:extLst>
                        </p:cNvPr>
                        <p:cNvPicPr>
                          <a:picLocks noChangeAspect="1"/>
                        </p:cNvPicPr>
                        <p:nvPr/>
                      </p:nvPicPr>
                      <p:blipFill rotWithShape="1">
                        <a:blip r:embed="rId77" cstate="screen">
                          <a:extLst>
                            <a:ext uri="{28A0092B-C50C-407E-A947-70E740481C1C}">
                              <a14:useLocalDpi xmlns:a14="http://schemas.microsoft.com/office/drawing/2010/main"/>
                            </a:ext>
                          </a:extLst>
                        </a:blip>
                        <a:srcRect/>
                        <a:stretch/>
                      </p:blipFill>
                      <p:spPr>
                        <a:xfrm>
                          <a:off x="1207062" y="8666790"/>
                          <a:ext cx="584048" cy="203147"/>
                        </a:xfrm>
                        <a:prstGeom prst="rect">
                          <a:avLst/>
                        </a:prstGeom>
                      </p:spPr>
                    </p:pic>
                    <p:pic>
                      <p:nvPicPr>
                        <p:cNvPr id="163" name="Afbeelding 162">
                          <a:extLst>
                            <a:ext uri="{FF2B5EF4-FFF2-40B4-BE49-F238E27FC236}">
                              <a16:creationId xmlns:a16="http://schemas.microsoft.com/office/drawing/2014/main" id="{12E712DC-D8D5-994D-A6D1-5383A52430C7}"/>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1287495" y="8908303"/>
                          <a:ext cx="606393" cy="136793"/>
                        </a:xfrm>
                        <a:prstGeom prst="rect">
                          <a:avLst/>
                        </a:prstGeom>
                      </p:spPr>
                    </p:pic>
                    <p:pic>
                      <p:nvPicPr>
                        <p:cNvPr id="164" name="Afbeelding 163">
                          <a:extLst>
                            <a:ext uri="{FF2B5EF4-FFF2-40B4-BE49-F238E27FC236}">
                              <a16:creationId xmlns:a16="http://schemas.microsoft.com/office/drawing/2014/main" id="{12E65870-C447-724F-8FD2-C8B413AD0FC4}"/>
                            </a:ext>
                          </a:extLst>
                        </p:cNvPr>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1578499" y="8097342"/>
                          <a:ext cx="659802" cy="323303"/>
                        </a:xfrm>
                        <a:prstGeom prst="rect">
                          <a:avLst/>
                        </a:prstGeom>
                      </p:spPr>
                    </p:pic>
                    <p:pic>
                      <p:nvPicPr>
                        <p:cNvPr id="165" name="Afbeelding 164">
                          <a:extLst>
                            <a:ext uri="{FF2B5EF4-FFF2-40B4-BE49-F238E27FC236}">
                              <a16:creationId xmlns:a16="http://schemas.microsoft.com/office/drawing/2014/main" id="{621682A9-A0B0-6540-AC67-D138B99FFE0D}"/>
                            </a:ext>
                          </a:extLst>
                        </p:cNvPr>
                        <p:cNvPicPr>
                          <a:picLocks noChangeAspect="1"/>
                        </p:cNvPicPr>
                        <p:nvPr/>
                      </p:nvPicPr>
                      <p:blipFill>
                        <a:blip r:embed="rId80" cstate="screen">
                          <a:extLst>
                            <a:ext uri="{28A0092B-C50C-407E-A947-70E740481C1C}">
                              <a14:useLocalDpi xmlns:a14="http://schemas.microsoft.com/office/drawing/2010/main"/>
                            </a:ext>
                          </a:extLst>
                        </a:blip>
                        <a:stretch>
                          <a:fillRect/>
                        </a:stretch>
                      </p:blipFill>
                      <p:spPr>
                        <a:xfrm>
                          <a:off x="1455973" y="8462682"/>
                          <a:ext cx="912279" cy="143102"/>
                        </a:xfrm>
                        <a:prstGeom prst="rect">
                          <a:avLst/>
                        </a:prstGeom>
                      </p:spPr>
                    </p:pic>
                    <p:pic>
                      <p:nvPicPr>
                        <p:cNvPr id="166" name="Afbeelding 165">
                          <a:extLst>
                            <a:ext uri="{FF2B5EF4-FFF2-40B4-BE49-F238E27FC236}">
                              <a16:creationId xmlns:a16="http://schemas.microsoft.com/office/drawing/2014/main" id="{940C1E96-E152-814B-9A88-2C3E41EF4D43}"/>
                            </a:ext>
                          </a:extLst>
                        </p:cNvPr>
                        <p:cNvPicPr>
                          <a:picLocks noChangeAspect="1"/>
                        </p:cNvPicPr>
                        <p:nvPr/>
                      </p:nvPicPr>
                      <p:blipFill rotWithShape="1">
                        <a:blip r:embed="rId81" cstate="screen">
                          <a:extLst>
                            <a:ext uri="{28A0092B-C50C-407E-A947-70E740481C1C}">
                              <a14:useLocalDpi xmlns:a14="http://schemas.microsoft.com/office/drawing/2010/main"/>
                            </a:ext>
                          </a:extLst>
                        </a:blip>
                        <a:srcRect/>
                        <a:stretch/>
                      </p:blipFill>
                      <p:spPr>
                        <a:xfrm>
                          <a:off x="1689523" y="9091772"/>
                          <a:ext cx="412073" cy="171896"/>
                        </a:xfrm>
                        <a:prstGeom prst="rect">
                          <a:avLst/>
                        </a:prstGeom>
                      </p:spPr>
                    </p:pic>
                  </p:grpSp>
                </p:grpSp>
                <p:grpSp>
                  <p:nvGrpSpPr>
                    <p:cNvPr id="128" name="Groep 127">
                      <a:extLst>
                        <a:ext uri="{FF2B5EF4-FFF2-40B4-BE49-F238E27FC236}">
                          <a16:creationId xmlns:a16="http://schemas.microsoft.com/office/drawing/2014/main" id="{B835CC2C-8B84-174E-AE44-6BF7EDE5A981}"/>
                        </a:ext>
                      </a:extLst>
                    </p:cNvPr>
                    <p:cNvGrpSpPr/>
                    <p:nvPr/>
                  </p:nvGrpSpPr>
                  <p:grpSpPr>
                    <a:xfrm>
                      <a:off x="6128062" y="1571734"/>
                      <a:ext cx="1234915" cy="1234914"/>
                      <a:chOff x="9514474" y="-177643"/>
                      <a:chExt cx="2647006" cy="2647005"/>
                    </a:xfrm>
                  </p:grpSpPr>
                  <p:sp>
                    <p:nvSpPr>
                      <p:cNvPr id="155" name="Traan 154">
                        <a:extLst>
                          <a:ext uri="{FF2B5EF4-FFF2-40B4-BE49-F238E27FC236}">
                            <a16:creationId xmlns:a16="http://schemas.microsoft.com/office/drawing/2014/main" id="{CA66FBC1-1430-0148-8C97-90C881062767}"/>
                          </a:ext>
                        </a:extLst>
                      </p:cNvPr>
                      <p:cNvSpPr/>
                      <p:nvPr/>
                    </p:nvSpPr>
                    <p:spPr>
                      <a:xfrm rot="8100000">
                        <a:off x="9514474" y="-177643"/>
                        <a:ext cx="2647006" cy="2647005"/>
                      </a:xfrm>
                      <a:prstGeom prst="teardrop">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56" name="Afbeelding 155">
                        <a:extLst>
                          <a:ext uri="{FF2B5EF4-FFF2-40B4-BE49-F238E27FC236}">
                            <a16:creationId xmlns:a16="http://schemas.microsoft.com/office/drawing/2014/main" id="{65ED730B-F2DA-2241-B6D6-B4D8E5431591}"/>
                          </a:ext>
                        </a:extLst>
                      </p:cNvPr>
                      <p:cNvPicPr>
                        <a:picLocks noChangeAspect="1"/>
                      </p:cNvPicPr>
                      <p:nvPr/>
                    </p:nvPicPr>
                    <p:blipFill rotWithShape="1">
                      <a:blip r:embed="rId82" cstate="screen">
                        <a:extLst>
                          <a:ext uri="{28A0092B-C50C-407E-A947-70E740481C1C}">
                            <a14:useLocalDpi xmlns:a14="http://schemas.microsoft.com/office/drawing/2010/main"/>
                          </a:ext>
                        </a:extLst>
                      </a:blip>
                      <a:srcRect/>
                      <a:stretch/>
                    </p:blipFill>
                    <p:spPr>
                      <a:xfrm>
                        <a:off x="9658881" y="774412"/>
                        <a:ext cx="1211407" cy="385374"/>
                      </a:xfrm>
                      <a:prstGeom prst="rect">
                        <a:avLst/>
                      </a:prstGeom>
                    </p:spPr>
                  </p:pic>
                  <p:pic>
                    <p:nvPicPr>
                      <p:cNvPr id="157" name="Afbeelding 156">
                        <a:extLst>
                          <a:ext uri="{FF2B5EF4-FFF2-40B4-BE49-F238E27FC236}">
                            <a16:creationId xmlns:a16="http://schemas.microsoft.com/office/drawing/2014/main" id="{162EBE61-FF7A-5A49-881C-4E449B5F3F2E}"/>
                          </a:ext>
                        </a:extLst>
                      </p:cNvPr>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0965986" y="857088"/>
                        <a:ext cx="979165" cy="302698"/>
                      </a:xfrm>
                      <a:prstGeom prst="rect">
                        <a:avLst/>
                      </a:prstGeom>
                    </p:spPr>
                  </p:pic>
                  <p:pic>
                    <p:nvPicPr>
                      <p:cNvPr id="158" name="Afbeelding 157">
                        <a:extLst>
                          <a:ext uri="{FF2B5EF4-FFF2-40B4-BE49-F238E27FC236}">
                            <a16:creationId xmlns:a16="http://schemas.microsoft.com/office/drawing/2014/main" id="{D68E6605-0C13-C249-973A-C7446351C45D}"/>
                          </a:ext>
                        </a:extLst>
                      </p:cNvPr>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10184473" y="57994"/>
                        <a:ext cx="1146930" cy="352815"/>
                      </a:xfrm>
                      <a:prstGeom prst="rect">
                        <a:avLst/>
                      </a:prstGeom>
                    </p:spPr>
                  </p:pic>
                  <p:pic>
                    <p:nvPicPr>
                      <p:cNvPr id="159" name="Afbeelding 158">
                        <a:extLst>
                          <a:ext uri="{FF2B5EF4-FFF2-40B4-BE49-F238E27FC236}">
                            <a16:creationId xmlns:a16="http://schemas.microsoft.com/office/drawing/2014/main" id="{377DBE64-2C6B-9645-ADB9-6B6094B10BFF}"/>
                          </a:ext>
                        </a:extLst>
                      </p:cNvPr>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10264584" y="2021551"/>
                        <a:ext cx="1185462" cy="234128"/>
                      </a:xfrm>
                      <a:prstGeom prst="rect">
                        <a:avLst/>
                      </a:prstGeom>
                    </p:spPr>
                  </p:pic>
                </p:grpSp>
                <p:grpSp>
                  <p:nvGrpSpPr>
                    <p:cNvPr id="129" name="Groep 128">
                      <a:extLst>
                        <a:ext uri="{FF2B5EF4-FFF2-40B4-BE49-F238E27FC236}">
                          <a16:creationId xmlns:a16="http://schemas.microsoft.com/office/drawing/2014/main" id="{D90EFC2D-E09B-BA40-95C8-F3D153B8A54E}"/>
                        </a:ext>
                      </a:extLst>
                    </p:cNvPr>
                    <p:cNvGrpSpPr/>
                    <p:nvPr/>
                  </p:nvGrpSpPr>
                  <p:grpSpPr>
                    <a:xfrm>
                      <a:off x="3397209" y="4729224"/>
                      <a:ext cx="1583009" cy="1583011"/>
                      <a:chOff x="5419058" y="7217664"/>
                      <a:chExt cx="3322831" cy="3322831"/>
                    </a:xfrm>
                  </p:grpSpPr>
                  <p:sp>
                    <p:nvSpPr>
                      <p:cNvPr id="148" name="Ovaal 147">
                        <a:extLst>
                          <a:ext uri="{FF2B5EF4-FFF2-40B4-BE49-F238E27FC236}">
                            <a16:creationId xmlns:a16="http://schemas.microsoft.com/office/drawing/2014/main" id="{541E63BA-3EA7-EA46-909C-806C0410C87C}"/>
                          </a:ext>
                        </a:extLst>
                      </p:cNvPr>
                      <p:cNvSpPr/>
                      <p:nvPr/>
                    </p:nvSpPr>
                    <p:spPr>
                      <a:xfrm>
                        <a:off x="5419058" y="7217664"/>
                        <a:ext cx="3322831" cy="3322831"/>
                      </a:xfrm>
                      <a:prstGeom prst="ellipse">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49" name="Afbeelding 148">
                        <a:extLst>
                          <a:ext uri="{FF2B5EF4-FFF2-40B4-BE49-F238E27FC236}">
                            <a16:creationId xmlns:a16="http://schemas.microsoft.com/office/drawing/2014/main" id="{EF77D7C5-3CFF-E541-8437-407BA525C0E4}"/>
                          </a:ext>
                        </a:extLst>
                      </p:cNvPr>
                      <p:cNvPicPr>
                        <a:picLocks noChangeAspect="1"/>
                      </p:cNvPicPr>
                      <p:nvPr/>
                    </p:nvPicPr>
                    <p:blipFill>
                      <a:blip r:embed="rId86" cstate="screen">
                        <a:extLst>
                          <a:ext uri="{28A0092B-C50C-407E-A947-70E740481C1C}">
                            <a14:useLocalDpi xmlns:a14="http://schemas.microsoft.com/office/drawing/2010/main"/>
                          </a:ext>
                        </a:extLst>
                      </a:blip>
                      <a:stretch>
                        <a:fillRect/>
                      </a:stretch>
                    </p:blipFill>
                    <p:spPr>
                      <a:xfrm>
                        <a:off x="6779687" y="9774513"/>
                        <a:ext cx="807295" cy="643122"/>
                      </a:xfrm>
                      <a:prstGeom prst="rect">
                        <a:avLst/>
                      </a:prstGeom>
                    </p:spPr>
                  </p:pic>
                  <p:pic>
                    <p:nvPicPr>
                      <p:cNvPr id="150" name="Afbeelding 149">
                        <a:extLst>
                          <a:ext uri="{FF2B5EF4-FFF2-40B4-BE49-F238E27FC236}">
                            <a16:creationId xmlns:a16="http://schemas.microsoft.com/office/drawing/2014/main" id="{78CD27C3-B075-4A44-B2F1-2DE57A2747A3}"/>
                          </a:ext>
                        </a:extLst>
                      </p:cNvPr>
                      <p:cNvPicPr>
                        <a:picLocks noChangeAspect="1"/>
                      </p:cNvPicPr>
                      <p:nvPr/>
                    </p:nvPicPr>
                    <p:blipFill>
                      <a:blip r:embed="rId87" cstate="screen">
                        <a:extLst>
                          <a:ext uri="{28A0092B-C50C-407E-A947-70E740481C1C}">
                            <a14:useLocalDpi xmlns:a14="http://schemas.microsoft.com/office/drawing/2010/main"/>
                          </a:ext>
                        </a:extLst>
                      </a:blip>
                      <a:stretch>
                        <a:fillRect/>
                      </a:stretch>
                    </p:blipFill>
                    <p:spPr>
                      <a:xfrm>
                        <a:off x="5854442" y="9340411"/>
                        <a:ext cx="950512" cy="570735"/>
                      </a:xfrm>
                      <a:prstGeom prst="rect">
                        <a:avLst/>
                      </a:prstGeom>
                    </p:spPr>
                  </p:pic>
                  <p:pic>
                    <p:nvPicPr>
                      <p:cNvPr id="151" name="Afbeelding 150">
                        <a:extLst>
                          <a:ext uri="{FF2B5EF4-FFF2-40B4-BE49-F238E27FC236}">
                            <a16:creationId xmlns:a16="http://schemas.microsoft.com/office/drawing/2014/main" id="{375A151F-81F6-5944-B29C-5F9F3B223FE7}"/>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7675602" y="8301922"/>
                        <a:ext cx="711770" cy="349385"/>
                      </a:xfrm>
                      <a:prstGeom prst="rect">
                        <a:avLst/>
                      </a:prstGeom>
                    </p:spPr>
                  </p:pic>
                  <p:pic>
                    <p:nvPicPr>
                      <p:cNvPr id="152" name="Afbeelding 151">
                        <a:extLst>
                          <a:ext uri="{FF2B5EF4-FFF2-40B4-BE49-F238E27FC236}">
                            <a16:creationId xmlns:a16="http://schemas.microsoft.com/office/drawing/2014/main" id="{E5B6BA76-A0AB-524D-BAD6-763B1236ADC7}"/>
                          </a:ext>
                        </a:extLst>
                      </p:cNvPr>
                      <p:cNvPicPr>
                        <a:picLocks noChangeAspect="1"/>
                      </p:cNvPicPr>
                      <p:nvPr/>
                    </p:nvPicPr>
                    <p:blipFill rotWithShape="1">
                      <a:blip r:embed="rId89" cstate="screen">
                        <a:extLst>
                          <a:ext uri="{28A0092B-C50C-407E-A947-70E740481C1C}">
                            <a14:useLocalDpi xmlns:a14="http://schemas.microsoft.com/office/drawing/2010/main"/>
                          </a:ext>
                        </a:extLst>
                      </a:blip>
                      <a:srcRect l="7919" t="12798" r="4963" b="18659"/>
                      <a:stretch/>
                    </p:blipFill>
                    <p:spPr>
                      <a:xfrm>
                        <a:off x="5728084" y="8053334"/>
                        <a:ext cx="1848356" cy="584790"/>
                      </a:xfrm>
                      <a:prstGeom prst="rect">
                        <a:avLst/>
                      </a:prstGeom>
                    </p:spPr>
                  </p:pic>
                  <p:pic>
                    <p:nvPicPr>
                      <p:cNvPr id="153" name="Afbeelding 152">
                        <a:extLst>
                          <a:ext uri="{FF2B5EF4-FFF2-40B4-BE49-F238E27FC236}">
                            <a16:creationId xmlns:a16="http://schemas.microsoft.com/office/drawing/2014/main" id="{AFFC18B8-30D2-4E43-8F23-0567870C8392}"/>
                          </a:ext>
                        </a:extLst>
                      </p:cNvPr>
                      <p:cNvPicPr>
                        <a:picLocks noChangeAspect="1"/>
                      </p:cNvPicPr>
                      <p:nvPr/>
                    </p:nvPicPr>
                    <p:blipFill rotWithShape="1">
                      <a:blip r:embed="rId90" cstate="screen">
                        <a:extLst>
                          <a:ext uri="{28A0092B-C50C-407E-A947-70E740481C1C}">
                            <a14:useLocalDpi xmlns:a14="http://schemas.microsoft.com/office/drawing/2010/main"/>
                          </a:ext>
                        </a:extLst>
                      </a:blip>
                      <a:srcRect/>
                      <a:stretch/>
                    </p:blipFill>
                    <p:spPr>
                      <a:xfrm>
                        <a:off x="7115465" y="8790076"/>
                        <a:ext cx="1482332" cy="440504"/>
                      </a:xfrm>
                      <a:prstGeom prst="rect">
                        <a:avLst/>
                      </a:prstGeom>
                    </p:spPr>
                  </p:pic>
                  <p:pic>
                    <p:nvPicPr>
                      <p:cNvPr id="154" name="Afbeelding 153">
                        <a:extLst>
                          <a:ext uri="{FF2B5EF4-FFF2-40B4-BE49-F238E27FC236}">
                            <a16:creationId xmlns:a16="http://schemas.microsoft.com/office/drawing/2014/main" id="{1E88C779-1290-E744-8038-95B19B541508}"/>
                          </a:ext>
                        </a:extLst>
                      </p:cNvPr>
                      <p:cNvPicPr>
                        <a:picLocks noChangeAspect="1"/>
                      </p:cNvPicPr>
                      <p:nvPr/>
                    </p:nvPicPr>
                    <p:blipFill rotWithShape="1">
                      <a:blip r:embed="rId91" cstate="screen">
                        <a:extLst>
                          <a:ext uri="{28A0092B-C50C-407E-A947-70E740481C1C}">
                            <a14:useLocalDpi xmlns:a14="http://schemas.microsoft.com/office/drawing/2010/main"/>
                          </a:ext>
                        </a:extLst>
                      </a:blip>
                      <a:srcRect/>
                      <a:stretch/>
                    </p:blipFill>
                    <p:spPr>
                      <a:xfrm>
                        <a:off x="7183335" y="9293913"/>
                        <a:ext cx="1216345" cy="504692"/>
                      </a:xfrm>
                      <a:prstGeom prst="rect">
                        <a:avLst/>
                      </a:prstGeom>
                    </p:spPr>
                  </p:pic>
                </p:grpSp>
                <p:grpSp>
                  <p:nvGrpSpPr>
                    <p:cNvPr id="130" name="Groep 129">
                      <a:extLst>
                        <a:ext uri="{FF2B5EF4-FFF2-40B4-BE49-F238E27FC236}">
                          <a16:creationId xmlns:a16="http://schemas.microsoft.com/office/drawing/2014/main" id="{B9501026-BB12-C648-857C-0418A7F432D2}"/>
                        </a:ext>
                      </a:extLst>
                    </p:cNvPr>
                    <p:cNvGrpSpPr/>
                    <p:nvPr/>
                  </p:nvGrpSpPr>
                  <p:grpSpPr>
                    <a:xfrm>
                      <a:off x="3542880" y="1746034"/>
                      <a:ext cx="3573413" cy="3457851"/>
                      <a:chOff x="-1551976" y="-1856992"/>
                      <a:chExt cx="5572677" cy="5392459"/>
                    </a:xfrm>
                  </p:grpSpPr>
                  <p:sp>
                    <p:nvSpPr>
                      <p:cNvPr id="142" name="Traan 141">
                        <a:extLst>
                          <a:ext uri="{FF2B5EF4-FFF2-40B4-BE49-F238E27FC236}">
                            <a16:creationId xmlns:a16="http://schemas.microsoft.com/office/drawing/2014/main" id="{E5CF1D3E-94E0-734E-BE36-CD1DEA54AA7C}"/>
                          </a:ext>
                        </a:extLst>
                      </p:cNvPr>
                      <p:cNvSpPr/>
                      <p:nvPr/>
                    </p:nvSpPr>
                    <p:spPr>
                      <a:xfrm rot="8100000">
                        <a:off x="-1551976" y="-1856992"/>
                        <a:ext cx="1851914" cy="1851914"/>
                      </a:xfrm>
                      <a:prstGeom prst="teardrop">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43" name="Afbeelding 142">
                        <a:extLst>
                          <a:ext uri="{FF2B5EF4-FFF2-40B4-BE49-F238E27FC236}">
                            <a16:creationId xmlns:a16="http://schemas.microsoft.com/office/drawing/2014/main" id="{807E89ED-21CC-DA46-87CB-5A13E09FAAFB}"/>
                          </a:ext>
                        </a:extLst>
                      </p:cNvPr>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1399489" y="-996990"/>
                        <a:ext cx="872204" cy="173056"/>
                      </a:xfrm>
                      <a:prstGeom prst="rect">
                        <a:avLst/>
                      </a:prstGeom>
                    </p:spPr>
                  </p:pic>
                  <p:pic>
                    <p:nvPicPr>
                      <p:cNvPr id="144" name="Afbeelding 143">
                        <a:extLst>
                          <a:ext uri="{FF2B5EF4-FFF2-40B4-BE49-F238E27FC236}">
                            <a16:creationId xmlns:a16="http://schemas.microsoft.com/office/drawing/2014/main" id="{A89B8557-ABA6-6143-8E71-32C0E06681B4}"/>
                          </a:ext>
                        </a:extLst>
                      </p:cNvPr>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3169312" y="3221811"/>
                        <a:ext cx="603027" cy="313656"/>
                      </a:xfrm>
                      <a:prstGeom prst="rect">
                        <a:avLst/>
                      </a:prstGeom>
                    </p:spPr>
                  </p:pic>
                  <p:pic>
                    <p:nvPicPr>
                      <p:cNvPr id="145" name="Afbeelding 144">
                        <a:extLst>
                          <a:ext uri="{FF2B5EF4-FFF2-40B4-BE49-F238E27FC236}">
                            <a16:creationId xmlns:a16="http://schemas.microsoft.com/office/drawing/2014/main" id="{C3352CF8-CE5B-D14D-A6F2-39A01DEE6A3B}"/>
                          </a:ext>
                        </a:extLst>
                      </p:cNvPr>
                      <p:cNvPicPr>
                        <a:picLocks noChangeAspect="1"/>
                      </p:cNvPicPr>
                      <p:nvPr/>
                    </p:nvPicPr>
                    <p:blipFill rotWithShape="1">
                      <a:blip r:embed="rId94" cstate="screen">
                        <a:extLst>
                          <a:ext uri="{28A0092B-C50C-407E-A947-70E740481C1C}">
                            <a14:useLocalDpi xmlns:a14="http://schemas.microsoft.com/office/drawing/2010/main"/>
                          </a:ext>
                        </a:extLst>
                      </a:blip>
                      <a:srcRect/>
                      <a:stretch/>
                    </p:blipFill>
                    <p:spPr>
                      <a:xfrm>
                        <a:off x="3359152" y="2854654"/>
                        <a:ext cx="661549" cy="160087"/>
                      </a:xfrm>
                      <a:prstGeom prst="rect">
                        <a:avLst/>
                      </a:prstGeom>
                    </p:spPr>
                  </p:pic>
                  <p:pic>
                    <p:nvPicPr>
                      <p:cNvPr id="146" name="Afbeelding 145">
                        <a:extLst>
                          <a:ext uri="{FF2B5EF4-FFF2-40B4-BE49-F238E27FC236}">
                            <a16:creationId xmlns:a16="http://schemas.microsoft.com/office/drawing/2014/main" id="{527BF07A-4440-F542-BA6C-4A44D9FE4B31}"/>
                          </a:ext>
                        </a:extLst>
                      </p:cNvPr>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1189203" y="-726664"/>
                        <a:ext cx="343420" cy="343420"/>
                      </a:xfrm>
                      <a:prstGeom prst="rect">
                        <a:avLst/>
                      </a:prstGeom>
                    </p:spPr>
                  </p:pic>
                  <p:pic>
                    <p:nvPicPr>
                      <p:cNvPr id="147" name="Afbeelding 146">
                        <a:extLst>
                          <a:ext uri="{FF2B5EF4-FFF2-40B4-BE49-F238E27FC236}">
                            <a16:creationId xmlns:a16="http://schemas.microsoft.com/office/drawing/2014/main" id="{E77419CE-14BC-F943-B383-2D3A468AEBDA}"/>
                          </a:ext>
                        </a:extLst>
                      </p:cNvPr>
                      <p:cNvPicPr>
                        <a:picLocks noChangeAspect="1"/>
                      </p:cNvPicPr>
                      <p:nvPr/>
                    </p:nvPicPr>
                    <p:blipFill rotWithShape="1">
                      <a:blip r:embed="rId96" cstate="screen">
                        <a:extLst>
                          <a:ext uri="{28A0092B-C50C-407E-A947-70E740481C1C}">
                            <a14:useLocalDpi xmlns:a14="http://schemas.microsoft.com/office/drawing/2010/main"/>
                          </a:ext>
                        </a:extLst>
                      </a:blip>
                      <a:srcRect/>
                      <a:stretch/>
                    </p:blipFill>
                    <p:spPr>
                      <a:xfrm>
                        <a:off x="-317233" y="-1307099"/>
                        <a:ext cx="420759" cy="407414"/>
                      </a:xfrm>
                      <a:prstGeom prst="rect">
                        <a:avLst/>
                      </a:prstGeom>
                    </p:spPr>
                  </p:pic>
                </p:grpSp>
                <p:grpSp>
                  <p:nvGrpSpPr>
                    <p:cNvPr id="131" name="Groep 130">
                      <a:extLst>
                        <a:ext uri="{FF2B5EF4-FFF2-40B4-BE49-F238E27FC236}">
                          <a16:creationId xmlns:a16="http://schemas.microsoft.com/office/drawing/2014/main" id="{65861831-2C51-FB40-8BF5-1F6EDADB1E5E}"/>
                        </a:ext>
                      </a:extLst>
                    </p:cNvPr>
                    <p:cNvGrpSpPr/>
                    <p:nvPr/>
                  </p:nvGrpSpPr>
                  <p:grpSpPr>
                    <a:xfrm>
                      <a:off x="2551537" y="3108850"/>
                      <a:ext cx="1524455" cy="1524455"/>
                      <a:chOff x="2551537" y="3108850"/>
                      <a:chExt cx="1524455" cy="1524455"/>
                    </a:xfrm>
                  </p:grpSpPr>
                  <p:grpSp>
                    <p:nvGrpSpPr>
                      <p:cNvPr id="132" name="Groep 131">
                        <a:extLst>
                          <a:ext uri="{FF2B5EF4-FFF2-40B4-BE49-F238E27FC236}">
                            <a16:creationId xmlns:a16="http://schemas.microsoft.com/office/drawing/2014/main" id="{AD2300BF-8D7C-F040-B388-A67485ABCA9D}"/>
                          </a:ext>
                        </a:extLst>
                      </p:cNvPr>
                      <p:cNvGrpSpPr/>
                      <p:nvPr/>
                    </p:nvGrpSpPr>
                    <p:grpSpPr>
                      <a:xfrm>
                        <a:off x="2551537" y="3108850"/>
                        <a:ext cx="1524455" cy="1524455"/>
                        <a:chOff x="4965235" y="6809506"/>
                        <a:chExt cx="3671971" cy="3671969"/>
                      </a:xfrm>
                    </p:grpSpPr>
                    <p:sp>
                      <p:nvSpPr>
                        <p:cNvPr id="134" name="Ovaal 133">
                          <a:extLst>
                            <a:ext uri="{FF2B5EF4-FFF2-40B4-BE49-F238E27FC236}">
                              <a16:creationId xmlns:a16="http://schemas.microsoft.com/office/drawing/2014/main" id="{DA4B64F6-4BE6-8146-B4DE-D23BD7B74473}"/>
                            </a:ext>
                          </a:extLst>
                        </p:cNvPr>
                        <p:cNvSpPr/>
                        <p:nvPr/>
                      </p:nvSpPr>
                      <p:spPr>
                        <a:xfrm>
                          <a:off x="4965235" y="6809506"/>
                          <a:ext cx="3671971" cy="3671969"/>
                        </a:xfrm>
                        <a:prstGeom prst="ellipse">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35" name="Afbeelding 134">
                          <a:extLst>
                            <a:ext uri="{FF2B5EF4-FFF2-40B4-BE49-F238E27FC236}">
                              <a16:creationId xmlns:a16="http://schemas.microsoft.com/office/drawing/2014/main" id="{F2696CBE-6823-994D-8419-A6CAA1387F4C}"/>
                            </a:ext>
                          </a:extLst>
                        </p:cNvPr>
                        <p:cNvPicPr>
                          <a:picLocks noChangeAspect="1"/>
                        </p:cNvPicPr>
                        <p:nvPr/>
                      </p:nvPicPr>
                      <p:blipFill>
                        <a:blip r:embed="rId97" cstate="screen">
                          <a:extLst>
                            <a:ext uri="{28A0092B-C50C-407E-A947-70E740481C1C}">
                              <a14:useLocalDpi xmlns:a14="http://schemas.microsoft.com/office/drawing/2010/main"/>
                            </a:ext>
                          </a:extLst>
                        </a:blip>
                        <a:stretch>
                          <a:fillRect/>
                        </a:stretch>
                      </p:blipFill>
                      <p:spPr>
                        <a:xfrm>
                          <a:off x="5731845" y="7960486"/>
                          <a:ext cx="2053631" cy="646894"/>
                        </a:xfrm>
                        <a:prstGeom prst="rect">
                          <a:avLst/>
                        </a:prstGeom>
                      </p:spPr>
                    </p:pic>
                    <p:pic>
                      <p:nvPicPr>
                        <p:cNvPr id="136" name="Afbeelding 135">
                          <a:extLst>
                            <a:ext uri="{FF2B5EF4-FFF2-40B4-BE49-F238E27FC236}">
                              <a16:creationId xmlns:a16="http://schemas.microsoft.com/office/drawing/2014/main" id="{62092E89-94E9-864D-A53C-8A80B3AD453C}"/>
                            </a:ext>
                          </a:extLst>
                        </p:cNvPr>
                        <p:cNvPicPr>
                          <a:picLocks noChangeAspect="1"/>
                        </p:cNvPicPr>
                        <p:nvPr/>
                      </p:nvPicPr>
                      <p:blipFill rotWithShape="1">
                        <a:blip r:embed="rId98" cstate="screen">
                          <a:extLst>
                            <a:ext uri="{28A0092B-C50C-407E-A947-70E740481C1C}">
                              <a14:useLocalDpi xmlns:a14="http://schemas.microsoft.com/office/drawing/2010/main"/>
                            </a:ext>
                          </a:extLst>
                        </a:blip>
                        <a:srcRect/>
                        <a:stretch/>
                      </p:blipFill>
                      <p:spPr>
                        <a:xfrm>
                          <a:off x="5111614" y="8113376"/>
                          <a:ext cx="569111" cy="1050458"/>
                        </a:xfrm>
                        <a:prstGeom prst="rect">
                          <a:avLst/>
                        </a:prstGeom>
                      </p:spPr>
                    </p:pic>
                    <p:pic>
                      <p:nvPicPr>
                        <p:cNvPr id="137" name="Afbeelding 136">
                          <a:extLst>
                            <a:ext uri="{FF2B5EF4-FFF2-40B4-BE49-F238E27FC236}">
                              <a16:creationId xmlns:a16="http://schemas.microsoft.com/office/drawing/2014/main" id="{0CF1CC4B-8383-8046-BB36-25577E2E632D}"/>
                            </a:ext>
                          </a:extLst>
                        </p:cNvPr>
                        <p:cNvPicPr>
                          <a:picLocks noChangeAspect="1"/>
                        </p:cNvPicPr>
                        <p:nvPr/>
                      </p:nvPicPr>
                      <p:blipFill rotWithShape="1">
                        <a:blip r:embed="rId99" cstate="screen">
                          <a:extLst>
                            <a:ext uri="{28A0092B-C50C-407E-A947-70E740481C1C}">
                              <a14:useLocalDpi xmlns:a14="http://schemas.microsoft.com/office/drawing/2010/main"/>
                            </a:ext>
                          </a:extLst>
                        </a:blip>
                        <a:srcRect/>
                        <a:stretch/>
                      </p:blipFill>
                      <p:spPr>
                        <a:xfrm>
                          <a:off x="5526114" y="7424987"/>
                          <a:ext cx="660679" cy="409734"/>
                        </a:xfrm>
                        <a:prstGeom prst="rect">
                          <a:avLst/>
                        </a:prstGeom>
                      </p:spPr>
                    </p:pic>
                    <p:pic>
                      <p:nvPicPr>
                        <p:cNvPr id="138" name="Afbeelding 137">
                          <a:extLst>
                            <a:ext uri="{FF2B5EF4-FFF2-40B4-BE49-F238E27FC236}">
                              <a16:creationId xmlns:a16="http://schemas.microsoft.com/office/drawing/2014/main" id="{6638CD06-727F-A34C-8091-5FF986F6571A}"/>
                            </a:ext>
                          </a:extLst>
                        </p:cNvPr>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6356410" y="7465229"/>
                          <a:ext cx="1315608" cy="438537"/>
                        </a:xfrm>
                        <a:prstGeom prst="rect">
                          <a:avLst/>
                        </a:prstGeom>
                      </p:spPr>
                    </p:pic>
                    <p:pic>
                      <p:nvPicPr>
                        <p:cNvPr id="139" name="Afbeelding 138">
                          <a:extLst>
                            <a:ext uri="{FF2B5EF4-FFF2-40B4-BE49-F238E27FC236}">
                              <a16:creationId xmlns:a16="http://schemas.microsoft.com/office/drawing/2014/main" id="{BAB9678D-3BD1-4146-AF2D-DEB2BE8977B4}"/>
                            </a:ext>
                          </a:extLst>
                        </p:cNvPr>
                        <p:cNvPicPr>
                          <a:picLocks noChangeAspect="1"/>
                        </p:cNvPicPr>
                        <p:nvPr/>
                      </p:nvPicPr>
                      <p:blipFill rotWithShape="1">
                        <a:blip r:embed="rId101" cstate="screen">
                          <a:extLst>
                            <a:ext uri="{28A0092B-C50C-407E-A947-70E740481C1C}">
                              <a14:useLocalDpi xmlns:a14="http://schemas.microsoft.com/office/drawing/2010/main"/>
                            </a:ext>
                          </a:extLst>
                        </a:blip>
                        <a:srcRect/>
                        <a:stretch/>
                      </p:blipFill>
                      <p:spPr>
                        <a:xfrm>
                          <a:off x="5891821" y="8780084"/>
                          <a:ext cx="1443840" cy="251239"/>
                        </a:xfrm>
                        <a:prstGeom prst="rect">
                          <a:avLst/>
                        </a:prstGeom>
                      </p:spPr>
                    </p:pic>
                    <p:pic>
                      <p:nvPicPr>
                        <p:cNvPr id="140" name="Afbeelding 139">
                          <a:extLst>
                            <a:ext uri="{FF2B5EF4-FFF2-40B4-BE49-F238E27FC236}">
                              <a16:creationId xmlns:a16="http://schemas.microsoft.com/office/drawing/2014/main" id="{613A4C39-951E-184B-BB0A-F5C61AE0CE71}"/>
                            </a:ext>
                          </a:extLst>
                        </p:cNvPr>
                        <p:cNvPicPr>
                          <a:picLocks noChangeAspect="1"/>
                        </p:cNvPicPr>
                        <p:nvPr/>
                      </p:nvPicPr>
                      <p:blipFill>
                        <a:blip r:embed="rId102" cstate="screen">
                          <a:extLst>
                            <a:ext uri="{28A0092B-C50C-407E-A947-70E740481C1C}">
                              <a14:useLocalDpi xmlns:a14="http://schemas.microsoft.com/office/drawing/2010/main"/>
                            </a:ext>
                          </a:extLst>
                        </a:blip>
                        <a:stretch>
                          <a:fillRect/>
                        </a:stretch>
                      </p:blipFill>
                      <p:spPr>
                        <a:xfrm>
                          <a:off x="7682423" y="7660004"/>
                          <a:ext cx="722024" cy="758187"/>
                        </a:xfrm>
                        <a:prstGeom prst="rect">
                          <a:avLst/>
                        </a:prstGeom>
                      </p:spPr>
                    </p:pic>
                    <p:pic>
                      <p:nvPicPr>
                        <p:cNvPr id="141" name="Afbeelding 140">
                          <a:extLst>
                            <a:ext uri="{FF2B5EF4-FFF2-40B4-BE49-F238E27FC236}">
                              <a16:creationId xmlns:a16="http://schemas.microsoft.com/office/drawing/2014/main" id="{C2E901E4-DDDC-564C-8EA2-34E29446AB3B}"/>
                            </a:ext>
                          </a:extLst>
                        </p:cNvPr>
                        <p:cNvPicPr>
                          <a:picLocks noChangeAspect="1"/>
                        </p:cNvPicPr>
                        <p:nvPr/>
                      </p:nvPicPr>
                      <p:blipFill rotWithShape="1">
                        <a:blip r:embed="rId103" cstate="screen">
                          <a:extLst>
                            <a:ext uri="{28A0092B-C50C-407E-A947-70E740481C1C}">
                              <a14:useLocalDpi xmlns:a14="http://schemas.microsoft.com/office/drawing/2010/main"/>
                            </a:ext>
                          </a:extLst>
                        </a:blip>
                        <a:srcRect/>
                        <a:stretch/>
                      </p:blipFill>
                      <p:spPr>
                        <a:xfrm>
                          <a:off x="5617356" y="9182819"/>
                          <a:ext cx="1837279" cy="451335"/>
                        </a:xfrm>
                        <a:prstGeom prst="rect">
                          <a:avLst/>
                        </a:prstGeom>
                      </p:spPr>
                    </p:pic>
                  </p:grpSp>
                  <p:pic>
                    <p:nvPicPr>
                      <p:cNvPr id="133" name="Picture 6" descr="TEDxDelftWomen 2015 | Made possible by | Fox-IT - TEDxDelft">
                        <a:extLst>
                          <a:ext uri="{FF2B5EF4-FFF2-40B4-BE49-F238E27FC236}">
                            <a16:creationId xmlns:a16="http://schemas.microsoft.com/office/drawing/2014/main" id="{6A588D3F-7439-364C-AEA2-3898B07DAF8F}"/>
                          </a:ext>
                        </a:extLst>
                      </p:cNvPr>
                      <p:cNvPicPr>
                        <a:picLocks noChangeAspect="1" noChangeArrowheads="1"/>
                      </p:cNvPicPr>
                      <p:nvPr/>
                    </p:nvPicPr>
                    <p:blipFill>
                      <a:blip r:embed="rId104" cstate="screen">
                        <a:extLst>
                          <a:ext uri="{28A0092B-C50C-407E-A947-70E740481C1C}">
                            <a14:useLocalDpi xmlns:a14="http://schemas.microsoft.com/office/drawing/2010/main"/>
                          </a:ext>
                        </a:extLst>
                      </a:blip>
                      <a:srcRect/>
                      <a:stretch>
                        <a:fillRect/>
                      </a:stretch>
                    </p:blipFill>
                    <p:spPr bwMode="auto">
                      <a:xfrm>
                        <a:off x="3058679" y="3231806"/>
                        <a:ext cx="538666" cy="13986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3" name="Tekstvak 310">
                    <a:extLst>
                      <a:ext uri="{FF2B5EF4-FFF2-40B4-BE49-F238E27FC236}">
                        <a16:creationId xmlns:a16="http://schemas.microsoft.com/office/drawing/2014/main" id="{3DC6C909-A129-504B-B5B6-88F70CB0AF1B}"/>
                      </a:ext>
                    </a:extLst>
                  </p:cNvPr>
                  <p:cNvSpPr txBox="1"/>
                  <p:nvPr/>
                </p:nvSpPr>
                <p:spPr>
                  <a:xfrm>
                    <a:off x="-169151" y="1161464"/>
                    <a:ext cx="2987549" cy="681359"/>
                  </a:xfrm>
                  <a:prstGeom prst="roundRect">
                    <a:avLst>
                      <a:gd name="adj" fmla="val 50000"/>
                    </a:avLst>
                  </a:prstGeom>
                  <a:solidFill>
                    <a:srgbClr val="1B9CD9"/>
                  </a:solidFill>
                  <a:ln w="28575">
                    <a:noFill/>
                  </a:ln>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a:solidFill>
                          <a:schemeClr val="bg1"/>
                        </a:solidFill>
                        <a:latin typeface="Arial Rounded MT Bold" panose="020F0704030504030204" pitchFamily="34" charset="0"/>
                      </a:rPr>
                      <a:t>NATIONAL &amp; INTERNATIONAL</a:t>
                    </a:r>
                  </a:p>
                  <a:p>
                    <a:pPr algn="ctr"/>
                    <a:r>
                      <a:rPr lang="en-GB" sz="1200">
                        <a:solidFill>
                          <a:schemeClr val="bg1"/>
                        </a:solidFill>
                        <a:latin typeface="Arial Rounded MT Bold" panose="020F0704030504030204" pitchFamily="34" charset="0"/>
                      </a:rPr>
                      <a:t>PARTNERS</a:t>
                    </a:r>
                    <a:endParaRPr lang="en-US" sz="1333">
                      <a:latin typeface="Arial Rounded MT Bold" panose="020F0704030504030204" pitchFamily="34" charset="0"/>
                    </a:endParaRPr>
                  </a:p>
                </p:txBody>
              </p:sp>
              <p:sp>
                <p:nvSpPr>
                  <p:cNvPr id="94" name="Tekstvak 314">
                    <a:extLst>
                      <a:ext uri="{FF2B5EF4-FFF2-40B4-BE49-F238E27FC236}">
                        <a16:creationId xmlns:a16="http://schemas.microsoft.com/office/drawing/2014/main" id="{46E52332-EFFE-6641-B9C1-F5CC0F457032}"/>
                      </a:ext>
                    </a:extLst>
                  </p:cNvPr>
                  <p:cNvSpPr txBox="1"/>
                  <p:nvPr/>
                </p:nvSpPr>
                <p:spPr>
                  <a:xfrm>
                    <a:off x="8355169" y="2898568"/>
                    <a:ext cx="2261060" cy="681359"/>
                  </a:xfrm>
                  <a:prstGeom prst="roundRect">
                    <a:avLst>
                      <a:gd name="adj" fmla="val 50000"/>
                    </a:avLst>
                  </a:prstGeom>
                  <a:solidFill>
                    <a:srgbClr val="4E2172"/>
                  </a:solidFill>
                  <a:ln w="28575">
                    <a:noFill/>
                  </a:ln>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a:solidFill>
                          <a:schemeClr val="bg1"/>
                        </a:solidFill>
                        <a:latin typeface="Arial Rounded MT Bold" panose="020F0704030504030204" pitchFamily="34" charset="0"/>
                      </a:rPr>
                      <a:t>TU DELFT CAMPUS &amp;</a:t>
                    </a:r>
                  </a:p>
                  <a:p>
                    <a:pPr algn="ctr"/>
                    <a:r>
                      <a:rPr lang="en-GB" sz="1200">
                        <a:solidFill>
                          <a:schemeClr val="bg1"/>
                        </a:solidFill>
                        <a:latin typeface="Arial Rounded MT Bold" panose="020F0704030504030204" pitchFamily="34" charset="0"/>
                      </a:rPr>
                      <a:t>DELFT</a:t>
                    </a:r>
                    <a:endParaRPr lang="en-US" sz="1333">
                      <a:solidFill>
                        <a:schemeClr val="bg1"/>
                      </a:solidFill>
                      <a:latin typeface="Arial Rounded MT Bold" panose="020F0704030504030204" pitchFamily="34" charset="0"/>
                    </a:endParaRPr>
                  </a:p>
                </p:txBody>
              </p:sp>
              <p:sp>
                <p:nvSpPr>
                  <p:cNvPr id="95" name="Tekstvak 315">
                    <a:extLst>
                      <a:ext uri="{FF2B5EF4-FFF2-40B4-BE49-F238E27FC236}">
                        <a16:creationId xmlns:a16="http://schemas.microsoft.com/office/drawing/2014/main" id="{DFB245B2-1AB0-6447-A4BF-30C511DC3FC2}"/>
                      </a:ext>
                    </a:extLst>
                  </p:cNvPr>
                  <p:cNvSpPr txBox="1"/>
                  <p:nvPr/>
                </p:nvSpPr>
                <p:spPr>
                  <a:xfrm>
                    <a:off x="7737054" y="867556"/>
                    <a:ext cx="1467307" cy="439004"/>
                  </a:xfrm>
                  <a:prstGeom prst="roundRect">
                    <a:avLst>
                      <a:gd name="adj" fmla="val 50000"/>
                    </a:avLst>
                  </a:prstGeom>
                  <a:solidFill>
                    <a:srgbClr val="1B9CD9"/>
                  </a:solidFill>
                  <a:ln w="28575">
                    <a:noFill/>
                  </a:ln>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333">
                        <a:solidFill>
                          <a:schemeClr val="bg1"/>
                        </a:solidFill>
                        <a:latin typeface="Arial Rounded MT Bold" panose="020F0704030504030204" pitchFamily="34" charset="0"/>
                      </a:rPr>
                      <a:t>REGIONAL</a:t>
                    </a:r>
                    <a:endParaRPr lang="en-US" sz="1333">
                      <a:solidFill>
                        <a:schemeClr val="bg1"/>
                      </a:solidFill>
                      <a:latin typeface="Arial Rounded MT Bold" panose="020F0704030504030204" pitchFamily="34" charset="0"/>
                    </a:endParaRPr>
                  </a:p>
                </p:txBody>
              </p:sp>
              <p:pic>
                <p:nvPicPr>
                  <p:cNvPr id="96" name="Picture 50" descr="Bird Control Group | Crunchbase">
                    <a:extLst>
                      <a:ext uri="{FF2B5EF4-FFF2-40B4-BE49-F238E27FC236}">
                        <a16:creationId xmlns:a16="http://schemas.microsoft.com/office/drawing/2014/main" id="{66A09919-6AA3-224F-A117-2744C5188051}"/>
                      </a:ext>
                    </a:extLst>
                  </p:cNvPr>
                  <p:cNvPicPr>
                    <a:picLocks noChangeAspect="1" noChangeArrowheads="1"/>
                  </p:cNvPicPr>
                  <p:nvPr/>
                </p:nvPicPr>
                <p:blipFill rotWithShape="1">
                  <a:blip r:embed="rId105" cstate="screen">
                    <a:extLst>
                      <a:ext uri="{28A0092B-C50C-407E-A947-70E740481C1C}">
                        <a14:useLocalDpi xmlns:a14="http://schemas.microsoft.com/office/drawing/2010/main"/>
                      </a:ext>
                    </a:extLst>
                  </a:blip>
                  <a:srcRect/>
                  <a:stretch/>
                </p:blipFill>
                <p:spPr bwMode="auto">
                  <a:xfrm>
                    <a:off x="4306412" y="2934788"/>
                    <a:ext cx="502367" cy="186306"/>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Picture 6" descr="VDL Groep - Wikipedia">
                  <a:extLst>
                    <a:ext uri="{FF2B5EF4-FFF2-40B4-BE49-F238E27FC236}">
                      <a16:creationId xmlns:a16="http://schemas.microsoft.com/office/drawing/2014/main" id="{9ABCE619-29AC-0248-B72D-508FCA82A461}"/>
                    </a:ext>
                  </a:extLst>
                </p:cNvPr>
                <p:cNvPicPr>
                  <a:picLocks noChangeAspect="1" noChangeArrowheads="1"/>
                </p:cNvPicPr>
                <p:nvPr/>
              </p:nvPicPr>
              <p:blipFill>
                <a:blip r:embed="rId106" cstate="screen">
                  <a:extLst>
                    <a:ext uri="{28A0092B-C50C-407E-A947-70E740481C1C}">
                      <a14:useLocalDpi xmlns:a14="http://schemas.microsoft.com/office/drawing/2010/main"/>
                    </a:ext>
                  </a:extLst>
                </a:blip>
                <a:srcRect/>
                <a:stretch>
                  <a:fillRect/>
                </a:stretch>
              </p:blipFill>
              <p:spPr bwMode="auto">
                <a:xfrm>
                  <a:off x="4373858" y="1682328"/>
                  <a:ext cx="412116" cy="200220"/>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descr="Rabobank - Wikipedia">
                <a:extLst>
                  <a:ext uri="{FF2B5EF4-FFF2-40B4-BE49-F238E27FC236}">
                    <a16:creationId xmlns:a16="http://schemas.microsoft.com/office/drawing/2014/main" id="{483FE753-7BE8-714A-9521-8398AF7CCA9A}"/>
                  </a:ext>
                </a:extLst>
              </p:cNvPr>
              <p:cNvPicPr>
                <a:picLocks noChangeAspect="1" noChangeArrowheads="1"/>
              </p:cNvPicPr>
              <p:nvPr/>
            </p:nvPicPr>
            <p:blipFill>
              <a:blip r:embed="rId107" cstate="screen">
                <a:extLst>
                  <a:ext uri="{28A0092B-C50C-407E-A947-70E740481C1C}">
                    <a14:useLocalDpi xmlns:a14="http://schemas.microsoft.com/office/drawing/2010/main"/>
                  </a:ext>
                </a:extLst>
              </a:blip>
              <a:srcRect/>
              <a:stretch>
                <a:fillRect/>
              </a:stretch>
            </p:blipFill>
            <p:spPr bwMode="auto">
              <a:xfrm>
                <a:off x="4271437" y="3857149"/>
                <a:ext cx="289812" cy="349948"/>
              </a:xfrm>
              <a:prstGeom prst="rect">
                <a:avLst/>
              </a:prstGeom>
              <a:noFill/>
              <a:extLst>
                <a:ext uri="{909E8E84-426E-40DD-AFC4-6F175D3DCCD1}">
                  <a14:hiddenFill xmlns:a14="http://schemas.microsoft.com/office/drawing/2010/main">
                    <a:solidFill>
                      <a:srgbClr val="FFFFFF"/>
                    </a:solidFill>
                  </a14:hiddenFill>
                </a:ext>
              </a:extLst>
            </p:spPr>
          </p:pic>
        </p:grpSp>
        <p:sp>
          <p:nvSpPr>
            <p:cNvPr id="174" name="Afgeronde rechthoek 385">
              <a:extLst>
                <a:ext uri="{FF2B5EF4-FFF2-40B4-BE49-F238E27FC236}">
                  <a16:creationId xmlns:a16="http://schemas.microsoft.com/office/drawing/2014/main" id="{D46FA9FA-7BA0-3C45-93C9-BCF9319170DD}"/>
                </a:ext>
              </a:extLst>
            </p:cNvPr>
            <p:cNvSpPr/>
            <p:nvPr/>
          </p:nvSpPr>
          <p:spPr>
            <a:xfrm>
              <a:off x="4274988" y="4635265"/>
              <a:ext cx="1743865" cy="294360"/>
            </a:xfrm>
            <a:prstGeom prst="roundRect">
              <a:avLst/>
            </a:prstGeom>
            <a:solidFill>
              <a:srgbClr val="002060"/>
            </a:solidFill>
            <a:ln w="76200" cmpd="thickThin">
              <a:solidFill>
                <a:schemeClr val="bg1"/>
              </a:solidFill>
            </a:ln>
          </p:spPr>
          <p:style>
            <a:lnRef idx="1">
              <a:schemeClr val="accent1"/>
            </a:lnRef>
            <a:fillRef idx="3">
              <a:schemeClr val="accent1"/>
            </a:fillRef>
            <a:effectRef idx="2">
              <a:schemeClr val="accent1"/>
            </a:effectRef>
            <a:fontRef idx="minor">
              <a:schemeClr val="lt1"/>
            </a:fontRef>
          </p:style>
          <p:txBody>
            <a:bodyPr lIns="96000" tIns="96000" rIns="96000" bIns="96000" rtlCol="0" anchor="ctr"/>
            <a:lstStyle/>
            <a:p>
              <a:pPr algn="ctr"/>
              <a:r>
                <a:rPr lang="nl-NL" sz="1067" spc="107">
                  <a:latin typeface="Arial Rounded MT Bold" panose="020F0704030504030204" pitchFamily="34" charset="0"/>
                </a:rPr>
                <a:t>Biotech Campus</a:t>
              </a:r>
              <a:endParaRPr lang="en-US" sz="1067" spc="107">
                <a:latin typeface="Arial Rounded MT Bold" panose="020F0704030504030204" pitchFamily="34" charset="0"/>
              </a:endParaRPr>
            </a:p>
          </p:txBody>
        </p:sp>
        <p:sp>
          <p:nvSpPr>
            <p:cNvPr id="175" name="Afgeronde rechthoek 372">
              <a:extLst>
                <a:ext uri="{FF2B5EF4-FFF2-40B4-BE49-F238E27FC236}">
                  <a16:creationId xmlns:a16="http://schemas.microsoft.com/office/drawing/2014/main" id="{9B855442-1B8B-E644-9DF6-61E4896077AE}"/>
                </a:ext>
              </a:extLst>
            </p:cNvPr>
            <p:cNvSpPr/>
            <p:nvPr/>
          </p:nvSpPr>
          <p:spPr>
            <a:xfrm>
              <a:off x="4426525" y="2994996"/>
              <a:ext cx="634427" cy="294681"/>
            </a:xfrm>
            <a:prstGeom prst="roundRect">
              <a:avLst/>
            </a:prstGeom>
            <a:solidFill>
              <a:srgbClr val="002060"/>
            </a:solidFill>
            <a:ln w="76200" cmpd="thickThin">
              <a:solidFill>
                <a:schemeClr val="bg1"/>
              </a:solidFill>
            </a:ln>
          </p:spPr>
          <p:style>
            <a:lnRef idx="1">
              <a:schemeClr val="accent1"/>
            </a:lnRef>
            <a:fillRef idx="3">
              <a:schemeClr val="accent1"/>
            </a:fillRef>
            <a:effectRef idx="2">
              <a:schemeClr val="accent1"/>
            </a:effectRef>
            <a:fontRef idx="minor">
              <a:schemeClr val="lt1"/>
            </a:fontRef>
          </p:style>
          <p:txBody>
            <a:bodyPr lIns="96000" tIns="96000" rIns="96000" bIns="96000" rtlCol="0" anchor="ctr"/>
            <a:lstStyle/>
            <a:p>
              <a:pPr algn="ctr"/>
              <a:r>
                <a:rPr lang="nl-NL" sz="1067" spc="107">
                  <a:latin typeface="Arial Rounded MT Bold" panose="020F0704030504030204" pitchFamily="34" charset="0"/>
                </a:rPr>
                <a:t>Delft</a:t>
              </a:r>
              <a:endParaRPr lang="en-US" sz="1067" spc="107">
                <a:latin typeface="Arial Rounded MT Bold" panose="020F0704030504030204" pitchFamily="34" charset="0"/>
              </a:endParaRPr>
            </a:p>
          </p:txBody>
        </p:sp>
        <p:sp>
          <p:nvSpPr>
            <p:cNvPr id="176" name="Afgeronde rechthoek 413">
              <a:extLst>
                <a:ext uri="{FF2B5EF4-FFF2-40B4-BE49-F238E27FC236}">
                  <a16:creationId xmlns:a16="http://schemas.microsoft.com/office/drawing/2014/main" id="{2C5D769A-0193-2B4F-BFB1-22B9244490F3}"/>
                </a:ext>
              </a:extLst>
            </p:cNvPr>
            <p:cNvSpPr/>
            <p:nvPr/>
          </p:nvSpPr>
          <p:spPr>
            <a:xfrm>
              <a:off x="6270342" y="5266780"/>
              <a:ext cx="1367013" cy="332008"/>
            </a:xfrm>
            <a:prstGeom prst="roundRect">
              <a:avLst/>
            </a:prstGeom>
            <a:solidFill>
              <a:srgbClr val="002060"/>
            </a:solidFill>
            <a:ln w="76200" cmpd="thickThin">
              <a:solidFill>
                <a:schemeClr val="bg1"/>
              </a:solidFill>
            </a:ln>
          </p:spPr>
          <p:style>
            <a:lnRef idx="1">
              <a:schemeClr val="accent1"/>
            </a:lnRef>
            <a:fillRef idx="3">
              <a:schemeClr val="accent1"/>
            </a:fillRef>
            <a:effectRef idx="2">
              <a:schemeClr val="accent1"/>
            </a:effectRef>
            <a:fontRef idx="minor">
              <a:schemeClr val="lt1"/>
            </a:fontRef>
          </p:style>
          <p:txBody>
            <a:bodyPr lIns="96000" tIns="96000" rIns="96000" bIns="96000" rtlCol="0" anchor="ctr"/>
            <a:lstStyle/>
            <a:p>
              <a:pPr algn="ctr"/>
              <a:r>
                <a:rPr lang="nl-NL" sz="1067" spc="107">
                  <a:latin typeface="Arial Rounded MT Bold" panose="020F0704030504030204" pitchFamily="34" charset="0"/>
                </a:rPr>
                <a:t>Delftechpark</a:t>
              </a:r>
              <a:endParaRPr lang="en-US" sz="1067" spc="107">
                <a:latin typeface="Arial Rounded MT Bold" panose="020F0704030504030204" pitchFamily="34" charset="0"/>
              </a:endParaRPr>
            </a:p>
          </p:txBody>
        </p:sp>
        <p:sp>
          <p:nvSpPr>
            <p:cNvPr id="177" name="Afgeronde rechthoek 404">
              <a:extLst>
                <a:ext uri="{FF2B5EF4-FFF2-40B4-BE49-F238E27FC236}">
                  <a16:creationId xmlns:a16="http://schemas.microsoft.com/office/drawing/2014/main" id="{46A21E68-E319-DB4F-8768-CD48E3023590}"/>
                </a:ext>
              </a:extLst>
            </p:cNvPr>
            <p:cNvSpPr/>
            <p:nvPr/>
          </p:nvSpPr>
          <p:spPr>
            <a:xfrm>
              <a:off x="7204099" y="4307177"/>
              <a:ext cx="1118312" cy="347479"/>
            </a:xfrm>
            <a:prstGeom prst="roundRect">
              <a:avLst/>
            </a:prstGeom>
            <a:solidFill>
              <a:srgbClr val="002060"/>
            </a:solidFill>
            <a:ln w="76200" cmpd="thickThin">
              <a:solidFill>
                <a:schemeClr val="bg1"/>
              </a:solidFill>
            </a:ln>
          </p:spPr>
          <p:style>
            <a:lnRef idx="1">
              <a:schemeClr val="accent1"/>
            </a:lnRef>
            <a:fillRef idx="3">
              <a:schemeClr val="accent1"/>
            </a:fillRef>
            <a:effectRef idx="2">
              <a:schemeClr val="accent1"/>
            </a:effectRef>
            <a:fontRef idx="minor">
              <a:schemeClr val="lt1"/>
            </a:fontRef>
          </p:style>
          <p:txBody>
            <a:bodyPr lIns="96000" tIns="96000" rIns="96000" bIns="96000" rtlCol="0" anchor="ctr"/>
            <a:lstStyle/>
            <a:p>
              <a:pPr algn="ctr"/>
              <a:r>
                <a:rPr lang="nl-NL" sz="933" spc="107">
                  <a:latin typeface="Arial Rounded MT Bold" panose="020F0704030504030204" pitchFamily="34" charset="0"/>
                </a:rPr>
                <a:t>Schieoevers</a:t>
              </a:r>
              <a:endParaRPr lang="en-US" sz="933" spc="107">
                <a:latin typeface="Arial Rounded MT Bold" panose="020F0704030504030204" pitchFamily="34" charset="0"/>
              </a:endParaRPr>
            </a:p>
          </p:txBody>
        </p:sp>
      </p:grpSp>
      <p:sp>
        <p:nvSpPr>
          <p:cNvPr id="178" name="Titel 10">
            <a:extLst>
              <a:ext uri="{FF2B5EF4-FFF2-40B4-BE49-F238E27FC236}">
                <a16:creationId xmlns:a16="http://schemas.microsoft.com/office/drawing/2014/main" id="{4D49DF7D-E06A-A243-9233-E1A28D2A633E}"/>
              </a:ext>
            </a:extLst>
          </p:cNvPr>
          <p:cNvSpPr txBox="1">
            <a:spLocks/>
          </p:cNvSpPr>
          <p:nvPr/>
        </p:nvSpPr>
        <p:spPr>
          <a:xfrm>
            <a:off x="589724" y="479212"/>
            <a:ext cx="9997686" cy="490401"/>
          </a:xfrm>
          <a:prstGeom prst="rect">
            <a:avLst/>
          </a:prstGeom>
        </p:spPr>
        <p:txBody>
          <a:bodyPr/>
          <a:lstStyle>
            <a:lvl1pPr marL="0" marR="0" indent="0" algn="l" defTabSz="850391" rtl="0" latinLnBrk="0">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nl-NL" err="1"/>
              <a:t>Broad</a:t>
            </a:r>
            <a:r>
              <a:rPr lang="nl-NL"/>
              <a:t> cooperation</a:t>
            </a:r>
          </a:p>
        </p:txBody>
      </p:sp>
    </p:spTree>
    <p:extLst>
      <p:ext uri="{BB962C8B-B14F-4D97-AF65-F5344CB8AC3E}">
        <p14:creationId xmlns:p14="http://schemas.microsoft.com/office/powerpoint/2010/main" val="23567146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96558-C46D-2849-A9CB-0AF059AE12C8}"/>
              </a:ext>
            </a:extLst>
          </p:cNvPr>
          <p:cNvSpPr>
            <a:spLocks noGrp="1"/>
          </p:cNvSpPr>
          <p:nvPr>
            <p:ph type="title"/>
          </p:nvPr>
        </p:nvSpPr>
        <p:spPr>
          <a:xfrm>
            <a:off x="627478" y="492925"/>
            <a:ext cx="10775071" cy="490401"/>
          </a:xfrm>
        </p:spPr>
        <p:txBody>
          <a:bodyPr/>
          <a:lstStyle/>
          <a:p>
            <a:r>
              <a:rPr lang="nl-NL"/>
              <a:t>Strong international position</a:t>
            </a:r>
          </a:p>
        </p:txBody>
      </p:sp>
      <p:pic>
        <p:nvPicPr>
          <p:cNvPr id="3" name="Picture 2">
            <a:extLst>
              <a:ext uri="{FF2B5EF4-FFF2-40B4-BE49-F238E27FC236}">
                <a16:creationId xmlns:a16="http://schemas.microsoft.com/office/drawing/2014/main" id="{949B23D7-2877-C845-92D9-614A11AA3EEF}"/>
              </a:ext>
            </a:extLst>
          </p:cNvPr>
          <p:cNvPicPr>
            <a:picLocks noChangeAspect="1"/>
          </p:cNvPicPr>
          <p:nvPr/>
        </p:nvPicPr>
        <p:blipFill>
          <a:blip r:embed="rId3"/>
          <a:stretch>
            <a:fillRect/>
          </a:stretch>
        </p:blipFill>
        <p:spPr>
          <a:xfrm>
            <a:off x="1222081" y="1096213"/>
            <a:ext cx="9761635" cy="5624363"/>
          </a:xfrm>
          <a:prstGeom prst="rect">
            <a:avLst/>
          </a:prstGeom>
          <a:noFill/>
        </p:spPr>
      </p:pic>
    </p:spTree>
    <p:extLst>
      <p:ext uri="{BB962C8B-B14F-4D97-AF65-F5344CB8AC3E}">
        <p14:creationId xmlns:p14="http://schemas.microsoft.com/office/powerpoint/2010/main" val="31012127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1260629" y="718513"/>
            <a:ext cx="9605639" cy="5229851"/>
          </a:xfrm>
        </p:spPr>
        <p:txBody>
          <a:bodyPr/>
          <a:lstStyle/>
          <a:p>
            <a:r>
              <a:rPr lang="nl-NL" sz="3200"/>
              <a:t>TU Delft – </a:t>
            </a:r>
            <a:r>
              <a:rPr lang="nl-NL" sz="3200" err="1"/>
              <a:t>Organisation</a:t>
            </a:r>
            <a:r>
              <a:rPr lang="nl-NL" sz="3200"/>
              <a:t> </a:t>
            </a:r>
            <a:r>
              <a:rPr lang="nl-NL" sz="3200" err="1"/>
              <a:t>and</a:t>
            </a:r>
            <a:r>
              <a:rPr lang="nl-NL" sz="3200"/>
              <a:t> </a:t>
            </a:r>
            <a:r>
              <a:rPr lang="nl-NL" sz="3200" err="1"/>
              <a:t>Figures</a:t>
            </a:r>
            <a:endParaRPr lang="nl-NL" sz="3200"/>
          </a:p>
        </p:txBody>
      </p:sp>
    </p:spTree>
    <p:extLst>
      <p:ext uri="{BB962C8B-B14F-4D97-AF65-F5344CB8AC3E}">
        <p14:creationId xmlns:p14="http://schemas.microsoft.com/office/powerpoint/2010/main" val="14986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F8193F-D70D-5F4D-9F2A-D4FE8E22FBF8}"/>
              </a:ext>
            </a:extLst>
          </p:cNvPr>
          <p:cNvSpPr>
            <a:spLocks noGrp="1"/>
          </p:cNvSpPr>
          <p:nvPr>
            <p:ph type="title"/>
          </p:nvPr>
        </p:nvSpPr>
        <p:spPr/>
        <p:txBody>
          <a:bodyPr>
            <a:normAutofit fontScale="90000"/>
          </a:bodyPr>
          <a:lstStyle/>
          <a:p>
            <a:r>
              <a:rPr lang="nl-NL"/>
              <a:t>TU Delft Organisation</a:t>
            </a:r>
          </a:p>
        </p:txBody>
      </p:sp>
      <p:pic>
        <p:nvPicPr>
          <p:cNvPr id="1026" name="Picture 2">
            <a:extLst>
              <a:ext uri="{FF2B5EF4-FFF2-40B4-BE49-F238E27FC236}">
                <a16:creationId xmlns:a16="http://schemas.microsoft.com/office/drawing/2014/main" id="{AB9FD692-2F83-C343-AE12-7A0A85706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6218" y="0"/>
            <a:ext cx="6259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4381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8308A0-03A3-6048-A9C2-CAB183A6865F}"/>
              </a:ext>
            </a:extLst>
          </p:cNvPr>
          <p:cNvSpPr>
            <a:spLocks noGrp="1"/>
          </p:cNvSpPr>
          <p:nvPr>
            <p:ph type="title"/>
          </p:nvPr>
        </p:nvSpPr>
        <p:spPr/>
        <p:txBody>
          <a:bodyPr/>
          <a:lstStyle/>
          <a:p>
            <a:r>
              <a:rPr lang="en-GB"/>
              <a:t>Figures</a:t>
            </a:r>
          </a:p>
        </p:txBody>
      </p:sp>
      <p:cxnSp>
        <p:nvCxnSpPr>
          <p:cNvPr id="6" name="Rechte verbindingslijn 5">
            <a:extLst>
              <a:ext uri="{FF2B5EF4-FFF2-40B4-BE49-F238E27FC236}">
                <a16:creationId xmlns:a16="http://schemas.microsoft.com/office/drawing/2014/main" id="{79A7ED24-A7BE-3C41-A5F6-329AEEA88B84}"/>
              </a:ext>
            </a:extLst>
          </p:cNvPr>
          <p:cNvCxnSpPr/>
          <p:nvPr/>
        </p:nvCxnSpPr>
        <p:spPr>
          <a:xfrm>
            <a:off x="4862607" y="1009617"/>
            <a:ext cx="67367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BBA00E5E-20ED-6E4D-86DC-FCB52614995F}"/>
              </a:ext>
            </a:extLst>
          </p:cNvPr>
          <p:cNvCxnSpPr/>
          <p:nvPr/>
        </p:nvCxnSpPr>
        <p:spPr>
          <a:xfrm>
            <a:off x="4862607" y="2781645"/>
            <a:ext cx="67367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Rechte verbindingslijn 7">
            <a:extLst>
              <a:ext uri="{FF2B5EF4-FFF2-40B4-BE49-F238E27FC236}">
                <a16:creationId xmlns:a16="http://schemas.microsoft.com/office/drawing/2014/main" id="{F001D61B-0621-7540-8156-96CA8DF0CD20}"/>
              </a:ext>
            </a:extLst>
          </p:cNvPr>
          <p:cNvCxnSpPr/>
          <p:nvPr/>
        </p:nvCxnSpPr>
        <p:spPr>
          <a:xfrm>
            <a:off x="4862607" y="4574751"/>
            <a:ext cx="673671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281427A6-1C6E-6746-BBC2-DCA96E335B85}"/>
              </a:ext>
            </a:extLst>
          </p:cNvPr>
          <p:cNvSpPr txBox="1"/>
          <p:nvPr/>
        </p:nvSpPr>
        <p:spPr>
          <a:xfrm>
            <a:off x="4862606" y="1030695"/>
            <a:ext cx="673671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normalizeH="0" baseline="0" dirty="0">
                <a:ln>
                  <a:noFill/>
                </a:ln>
                <a:solidFill>
                  <a:srgbClr val="00A6D6"/>
                </a:solidFill>
                <a:uFillTx/>
                <a:latin typeface="Arial"/>
                <a:ea typeface="Arial"/>
                <a:cs typeface="Arial"/>
                <a:sym typeface="Arial"/>
              </a:rPr>
              <a:t>Students | </a:t>
            </a:r>
            <a:r>
              <a:rPr lang="en-GB" sz="1400" dirty="0">
                <a:solidFill>
                  <a:srgbClr val="00A6D6"/>
                </a:solidFill>
              </a:rPr>
              <a:t>Dec-21</a:t>
            </a:r>
            <a:r>
              <a:rPr kumimoji="0" lang="en-GB" sz="1400" b="0" i="0" u="none" strike="noStrike" cap="none" normalizeH="0" baseline="0" dirty="0">
                <a:ln>
                  <a:noFill/>
                </a:ln>
                <a:solidFill>
                  <a:srgbClr val="00A6D6"/>
                </a:solidFill>
                <a:uFillTx/>
                <a:latin typeface="Arial"/>
                <a:ea typeface="Arial"/>
                <a:cs typeface="Arial"/>
                <a:sym typeface="Arial"/>
              </a:rPr>
              <a:t>			PhD population | </a:t>
            </a:r>
            <a:r>
              <a:rPr lang="en-GB" sz="1400" dirty="0">
                <a:solidFill>
                  <a:srgbClr val="00A6D6"/>
                </a:solidFill>
              </a:rPr>
              <a:t>2021</a:t>
            </a:r>
            <a:endParaRPr kumimoji="0" lang="en-GB" sz="1400" b="0" i="0" u="none" strike="noStrike" cap="none" normalizeH="0" baseline="0" dirty="0">
              <a:ln>
                <a:noFill/>
              </a:ln>
              <a:solidFill>
                <a:srgbClr val="00A6D6"/>
              </a:solidFill>
              <a:uFillTx/>
              <a:latin typeface="Arial"/>
              <a:ea typeface="Arial"/>
              <a:cs typeface="Arial"/>
              <a:sym typeface="Arial"/>
            </a:endParaRPr>
          </a:p>
        </p:txBody>
      </p:sp>
      <p:sp>
        <p:nvSpPr>
          <p:cNvPr id="10" name="Tekstvak 9">
            <a:extLst>
              <a:ext uri="{FF2B5EF4-FFF2-40B4-BE49-F238E27FC236}">
                <a16:creationId xmlns:a16="http://schemas.microsoft.com/office/drawing/2014/main" id="{3C17C6B6-2B08-B247-B392-78AEADC7FC66}"/>
              </a:ext>
            </a:extLst>
          </p:cNvPr>
          <p:cNvSpPr txBox="1"/>
          <p:nvPr/>
        </p:nvSpPr>
        <p:spPr>
          <a:xfrm>
            <a:off x="4862606" y="2802723"/>
            <a:ext cx="673671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normalizeH="0" baseline="0" dirty="0">
                <a:ln>
                  <a:noFill/>
                </a:ln>
                <a:solidFill>
                  <a:srgbClr val="00A6D6"/>
                </a:solidFill>
                <a:uFillTx/>
                <a:latin typeface="Arial"/>
                <a:ea typeface="Arial"/>
                <a:cs typeface="Arial"/>
                <a:sym typeface="Arial"/>
              </a:rPr>
              <a:t>BSc/MSc degrees | </a:t>
            </a:r>
            <a:r>
              <a:rPr lang="en-GB" sz="1400" dirty="0">
                <a:solidFill>
                  <a:srgbClr val="00A6D6"/>
                </a:solidFill>
              </a:rPr>
              <a:t>2020/21</a:t>
            </a:r>
            <a:r>
              <a:rPr kumimoji="0" lang="en-GB" sz="1400" b="0" i="0" u="none" strike="noStrike" cap="none" normalizeH="0" baseline="0" dirty="0">
                <a:ln>
                  <a:noFill/>
                </a:ln>
                <a:solidFill>
                  <a:srgbClr val="00A6D6"/>
                </a:solidFill>
                <a:uFillTx/>
                <a:latin typeface="Arial"/>
                <a:ea typeface="Arial"/>
                <a:cs typeface="Arial"/>
                <a:sym typeface="Arial"/>
              </a:rPr>
              <a:t>		PhD defences | </a:t>
            </a:r>
            <a:r>
              <a:rPr lang="en-GB" sz="1400" dirty="0">
                <a:solidFill>
                  <a:srgbClr val="00A6D6"/>
                </a:solidFill>
              </a:rPr>
              <a:t>2021</a:t>
            </a:r>
            <a:endParaRPr kumimoji="0" lang="en-GB" sz="1400" b="0" i="0" u="none" strike="noStrike" cap="none" normalizeH="0" baseline="0" dirty="0">
              <a:ln>
                <a:noFill/>
              </a:ln>
              <a:solidFill>
                <a:srgbClr val="00A6D6"/>
              </a:solidFill>
              <a:uFillTx/>
              <a:latin typeface="Arial"/>
              <a:ea typeface="Arial"/>
              <a:cs typeface="Arial"/>
              <a:sym typeface="Arial"/>
            </a:endParaRPr>
          </a:p>
        </p:txBody>
      </p:sp>
      <p:sp>
        <p:nvSpPr>
          <p:cNvPr id="11" name="Tekstvak 10">
            <a:extLst>
              <a:ext uri="{FF2B5EF4-FFF2-40B4-BE49-F238E27FC236}">
                <a16:creationId xmlns:a16="http://schemas.microsoft.com/office/drawing/2014/main" id="{9814C9AF-FB53-D54E-86A2-F517B547E32F}"/>
              </a:ext>
            </a:extLst>
          </p:cNvPr>
          <p:cNvSpPr txBox="1"/>
          <p:nvPr/>
        </p:nvSpPr>
        <p:spPr>
          <a:xfrm>
            <a:off x="4862606" y="4595828"/>
            <a:ext cx="673671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400" b="0" i="0" u="none" strike="noStrike" cap="none" normalizeH="0" baseline="0" dirty="0">
                <a:ln>
                  <a:noFill/>
                </a:ln>
                <a:solidFill>
                  <a:srgbClr val="00A6D6"/>
                </a:solidFill>
                <a:uFillTx/>
                <a:latin typeface="Arial"/>
                <a:ea typeface="Arial"/>
                <a:cs typeface="Arial"/>
                <a:sym typeface="Arial"/>
              </a:rPr>
              <a:t>Staff | </a:t>
            </a:r>
            <a:r>
              <a:rPr lang="en-GB" sz="1400" dirty="0">
                <a:solidFill>
                  <a:srgbClr val="00A6D6"/>
                </a:solidFill>
              </a:rPr>
              <a:t>Dec-21                                                     </a:t>
            </a:r>
            <a:r>
              <a:rPr kumimoji="0" lang="en-GB" sz="1400" b="0" i="0" u="none" strike="noStrike" cap="none" normalizeH="0" baseline="0" dirty="0">
                <a:ln>
                  <a:noFill/>
                </a:ln>
                <a:solidFill>
                  <a:srgbClr val="00A6D6"/>
                </a:solidFill>
                <a:uFillTx/>
                <a:latin typeface="Arial"/>
                <a:ea typeface="Arial"/>
                <a:cs typeface="Arial"/>
                <a:sym typeface="Arial"/>
              </a:rPr>
              <a:t>Publications | </a:t>
            </a:r>
            <a:r>
              <a:rPr lang="en-GB" sz="1400" dirty="0">
                <a:solidFill>
                  <a:srgbClr val="00A6D6"/>
                </a:solidFill>
              </a:rPr>
              <a:t>2021</a:t>
            </a:r>
            <a:endParaRPr kumimoji="0" lang="en-GB" sz="1400" b="0" i="0" u="none" strike="noStrike" cap="none" normalizeH="0" baseline="0" dirty="0">
              <a:ln>
                <a:noFill/>
              </a:ln>
              <a:solidFill>
                <a:srgbClr val="00A6D6"/>
              </a:solidFill>
              <a:uFillTx/>
              <a:latin typeface="Arial"/>
              <a:ea typeface="Arial"/>
              <a:cs typeface="Arial"/>
              <a:sym typeface="Arial"/>
            </a:endParaRPr>
          </a:p>
        </p:txBody>
      </p:sp>
      <p:sp>
        <p:nvSpPr>
          <p:cNvPr id="12" name="Tekstvak 11">
            <a:extLst>
              <a:ext uri="{FF2B5EF4-FFF2-40B4-BE49-F238E27FC236}">
                <a16:creationId xmlns:a16="http://schemas.microsoft.com/office/drawing/2014/main" id="{F2DE6E49-3667-5240-AFAA-D53A800DEEE4}"/>
              </a:ext>
            </a:extLst>
          </p:cNvPr>
          <p:cNvSpPr txBox="1"/>
          <p:nvPr/>
        </p:nvSpPr>
        <p:spPr>
          <a:xfrm>
            <a:off x="4862607" y="1527433"/>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27,270</a:t>
            </a:r>
            <a:endParaRPr lang="en-GB" sz="4800" b="1" i="0" u="none" strike="noStrike" cap="none" normalizeH="0" baseline="0" dirty="0">
              <a:ln>
                <a:noFill/>
              </a:ln>
              <a:solidFill>
                <a:srgbClr val="0066A2"/>
              </a:solidFill>
              <a:uFillTx/>
              <a:latin typeface="Arial"/>
              <a:ea typeface="Arial"/>
              <a:cs typeface="Arial"/>
            </a:endParaRPr>
          </a:p>
        </p:txBody>
      </p:sp>
      <p:sp>
        <p:nvSpPr>
          <p:cNvPr id="13" name="Tekstvak 12">
            <a:extLst>
              <a:ext uri="{FF2B5EF4-FFF2-40B4-BE49-F238E27FC236}">
                <a16:creationId xmlns:a16="http://schemas.microsoft.com/office/drawing/2014/main" id="{54F100FC-E44E-2B4F-9E79-93B973AC5618}"/>
              </a:ext>
            </a:extLst>
          </p:cNvPr>
          <p:cNvSpPr txBox="1"/>
          <p:nvPr/>
        </p:nvSpPr>
        <p:spPr>
          <a:xfrm>
            <a:off x="8464262" y="1527433"/>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3,001</a:t>
            </a:r>
            <a:endParaRPr lang="en-GB" sz="4800" b="1" i="0" u="none" strike="noStrike" cap="none" normalizeH="0" baseline="0" dirty="0">
              <a:ln>
                <a:noFill/>
              </a:ln>
              <a:solidFill>
                <a:srgbClr val="0066A2"/>
              </a:solidFill>
              <a:uFillTx/>
              <a:latin typeface="Arial"/>
              <a:ea typeface="Arial"/>
              <a:cs typeface="Arial"/>
            </a:endParaRPr>
          </a:p>
        </p:txBody>
      </p:sp>
      <p:sp>
        <p:nvSpPr>
          <p:cNvPr id="14" name="Tekstvak 13">
            <a:extLst>
              <a:ext uri="{FF2B5EF4-FFF2-40B4-BE49-F238E27FC236}">
                <a16:creationId xmlns:a16="http://schemas.microsoft.com/office/drawing/2014/main" id="{B98A85AF-AEEF-4F4F-8DA4-8EF91A501851}"/>
              </a:ext>
            </a:extLst>
          </p:cNvPr>
          <p:cNvSpPr txBox="1"/>
          <p:nvPr/>
        </p:nvSpPr>
        <p:spPr>
          <a:xfrm>
            <a:off x="4862607" y="3299460"/>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6,815</a:t>
            </a:r>
            <a:endParaRPr kumimoji="0" lang="en-GB" sz="4800" b="1" i="0" u="none" strike="noStrike" cap="none" normalizeH="0" baseline="0" dirty="0">
              <a:ln>
                <a:noFill/>
              </a:ln>
              <a:solidFill>
                <a:srgbClr val="0066A2"/>
              </a:solidFill>
              <a:uFillTx/>
              <a:latin typeface="Arial"/>
              <a:ea typeface="Arial"/>
              <a:cs typeface="Arial"/>
              <a:sym typeface="Arial"/>
            </a:endParaRPr>
          </a:p>
        </p:txBody>
      </p:sp>
      <p:sp>
        <p:nvSpPr>
          <p:cNvPr id="15" name="Tekstvak 14">
            <a:extLst>
              <a:ext uri="{FF2B5EF4-FFF2-40B4-BE49-F238E27FC236}">
                <a16:creationId xmlns:a16="http://schemas.microsoft.com/office/drawing/2014/main" id="{7BF99634-BF38-6040-A0C3-F1809358E15E}"/>
              </a:ext>
            </a:extLst>
          </p:cNvPr>
          <p:cNvSpPr txBox="1"/>
          <p:nvPr/>
        </p:nvSpPr>
        <p:spPr>
          <a:xfrm>
            <a:off x="8464262" y="3299460"/>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431</a:t>
            </a:r>
            <a:endParaRPr lang="en-GB" sz="4800" b="1" i="0" u="none" strike="noStrike" cap="none" normalizeH="0" baseline="0" dirty="0">
              <a:ln>
                <a:noFill/>
              </a:ln>
              <a:solidFill>
                <a:srgbClr val="0066A2"/>
              </a:solidFill>
              <a:uFillTx/>
              <a:latin typeface="Arial"/>
              <a:ea typeface="Arial"/>
              <a:cs typeface="Arial"/>
            </a:endParaRPr>
          </a:p>
        </p:txBody>
      </p:sp>
      <p:sp>
        <p:nvSpPr>
          <p:cNvPr id="16" name="Tekstvak 15">
            <a:extLst>
              <a:ext uri="{FF2B5EF4-FFF2-40B4-BE49-F238E27FC236}">
                <a16:creationId xmlns:a16="http://schemas.microsoft.com/office/drawing/2014/main" id="{DE083514-71E7-4D4B-A591-EFFE72E1ACCA}"/>
              </a:ext>
            </a:extLst>
          </p:cNvPr>
          <p:cNvSpPr txBox="1"/>
          <p:nvPr/>
        </p:nvSpPr>
        <p:spPr>
          <a:xfrm>
            <a:off x="4939151" y="5017388"/>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6,347</a:t>
            </a:r>
            <a:endParaRPr kumimoji="0" lang="en-GB" sz="4800" b="1" i="0" u="none" strike="noStrike" cap="none" normalizeH="0" baseline="0" dirty="0">
              <a:ln>
                <a:noFill/>
              </a:ln>
              <a:solidFill>
                <a:srgbClr val="0066A2"/>
              </a:solidFill>
              <a:uFillTx/>
              <a:latin typeface="Arial"/>
              <a:ea typeface="Arial"/>
              <a:cs typeface="Arial"/>
              <a:sym typeface="Arial"/>
            </a:endParaRPr>
          </a:p>
        </p:txBody>
      </p:sp>
      <p:sp>
        <p:nvSpPr>
          <p:cNvPr id="17" name="Tekstvak 16">
            <a:extLst>
              <a:ext uri="{FF2B5EF4-FFF2-40B4-BE49-F238E27FC236}">
                <a16:creationId xmlns:a16="http://schemas.microsoft.com/office/drawing/2014/main" id="{C9120009-62CB-2E49-B46B-2D4275F90A08}"/>
              </a:ext>
            </a:extLst>
          </p:cNvPr>
          <p:cNvSpPr txBox="1"/>
          <p:nvPr/>
        </p:nvSpPr>
        <p:spPr>
          <a:xfrm>
            <a:off x="8540806" y="5017388"/>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a:solidFill>
                  <a:srgbClr val="0066A2"/>
                </a:solidFill>
              </a:rPr>
              <a:t>7,059</a:t>
            </a:r>
            <a:endParaRPr lang="en-GB" sz="4800" b="1" i="0" u="none" strike="noStrike" cap="none" normalizeH="0" baseline="0" dirty="0">
              <a:ln>
                <a:noFill/>
              </a:ln>
              <a:solidFill>
                <a:srgbClr val="0066A2"/>
              </a:solidFill>
              <a:uFillTx/>
              <a:latin typeface="Arial"/>
              <a:ea typeface="Arial"/>
              <a:cs typeface="Arial"/>
            </a:endParaRPr>
          </a:p>
        </p:txBody>
      </p:sp>
    </p:spTree>
    <p:extLst>
      <p:ext uri="{BB962C8B-B14F-4D97-AF65-F5344CB8AC3E}">
        <p14:creationId xmlns:p14="http://schemas.microsoft.com/office/powerpoint/2010/main" val="340718751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7CF7F51-0BD9-1948-87D7-8E6808EE4AF9}"/>
              </a:ext>
            </a:extLst>
          </p:cNvPr>
          <p:cNvPicPr/>
          <p:nvPr/>
        </p:nvPicPr>
        <p:blipFill rotWithShape="1">
          <a:blip r:embed="rId3">
            <a:extLst>
              <a:ext uri="{28A0092B-C50C-407E-A947-70E740481C1C}">
                <a14:useLocalDpi xmlns:a14="http://schemas.microsoft.com/office/drawing/2010/main" val="0"/>
              </a:ext>
            </a:extLst>
          </a:blip>
          <a:srcRect t="6599" b="9694"/>
          <a:stretch/>
        </p:blipFill>
        <p:spPr>
          <a:xfrm>
            <a:off x="0" y="-92891"/>
            <a:ext cx="12462933" cy="6952217"/>
          </a:xfrm>
          <a:prstGeom prst="rect">
            <a:avLst/>
          </a:prstGeom>
          <a:ln>
            <a:noFill/>
          </a:ln>
        </p:spPr>
      </p:pic>
      <p:grpSp>
        <p:nvGrpSpPr>
          <p:cNvPr id="9" name="Text Placeholder 20">
            <a:extLst>
              <a:ext uri="{FF2B5EF4-FFF2-40B4-BE49-F238E27FC236}">
                <a16:creationId xmlns:a16="http://schemas.microsoft.com/office/drawing/2014/main" id="{4EDCF1E2-EE4C-374A-BE62-5A128C9795D7}"/>
              </a:ext>
            </a:extLst>
          </p:cNvPr>
          <p:cNvGrpSpPr/>
          <p:nvPr/>
        </p:nvGrpSpPr>
        <p:grpSpPr>
          <a:xfrm>
            <a:off x="-1" y="-92891"/>
            <a:ext cx="12462933" cy="1024224"/>
            <a:chOff x="0" y="0"/>
            <a:chExt cx="12205798" cy="741498"/>
          </a:xfrm>
        </p:grpSpPr>
        <p:sp>
          <p:nvSpPr>
            <p:cNvPr id="10" name="Rectangle">
              <a:extLst>
                <a:ext uri="{FF2B5EF4-FFF2-40B4-BE49-F238E27FC236}">
                  <a16:creationId xmlns:a16="http://schemas.microsoft.com/office/drawing/2014/main" id="{9F7B034C-0945-CC46-B4B1-AF752D861633}"/>
                </a:ext>
              </a:extLst>
            </p:cNvPr>
            <p:cNvSpPr/>
            <p:nvPr/>
          </p:nvSpPr>
          <p:spPr>
            <a:xfrm>
              <a:off x="-1" y="0"/>
              <a:ext cx="12205800" cy="741500"/>
            </a:xfrm>
            <a:prstGeom prst="rect">
              <a:avLst/>
            </a:prstGeom>
            <a:solidFill>
              <a:schemeClr val="accent1"/>
            </a:solidFill>
            <a:ln w="12700" cap="flat">
              <a:noFill/>
              <a:miter lim="400000"/>
            </a:ln>
            <a:effectLst/>
          </p:spPr>
          <p:txBody>
            <a:bodyPr wrap="square" lIns="45719" tIns="45719" rIns="45719" bIns="45719" numCol="1" anchor="t">
              <a:noAutofit/>
            </a:bodyPr>
            <a:lstStyle/>
            <a:p>
              <a:pPr defTabSz="719137">
                <a:lnSpc>
                  <a:spcPct val="90000"/>
                </a:lnSpc>
                <a:spcBef>
                  <a:spcPts val="1200"/>
                </a:spcBef>
                <a:defRPr sz="1600"/>
              </a:pPr>
              <a:endParaRPr/>
            </a:p>
          </p:txBody>
        </p:sp>
        <p:sp>
          <p:nvSpPr>
            <p:cNvPr id="11" name="Rectangle">
              <a:extLst>
                <a:ext uri="{FF2B5EF4-FFF2-40B4-BE49-F238E27FC236}">
                  <a16:creationId xmlns:a16="http://schemas.microsoft.com/office/drawing/2014/main" id="{04A8AED8-99F8-4941-8804-923FCF860D74}"/>
                </a:ext>
              </a:extLst>
            </p:cNvPr>
            <p:cNvSpPr txBox="1"/>
            <p:nvPr/>
          </p:nvSpPr>
          <p:spPr>
            <a:xfrm>
              <a:off x="-1" y="0"/>
              <a:ext cx="12205800" cy="741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rmAutofit/>
            </a:bodyPr>
            <a:lstStyle>
              <a:lvl1pPr defTabSz="719137">
                <a:lnSpc>
                  <a:spcPct val="90000"/>
                </a:lnSpc>
                <a:spcBef>
                  <a:spcPts val="1200"/>
                </a:spcBef>
                <a:defRPr sz="1600"/>
              </a:lvl1pPr>
            </a:lstStyle>
            <a:p>
              <a:r>
                <a:t> </a:t>
              </a:r>
            </a:p>
          </p:txBody>
        </p:sp>
      </p:grpSp>
      <p:sp>
        <p:nvSpPr>
          <p:cNvPr id="2" name="TextBox 1"/>
          <p:cNvSpPr txBox="1"/>
          <p:nvPr/>
        </p:nvSpPr>
        <p:spPr>
          <a:xfrm>
            <a:off x="8021445" y="1778914"/>
            <a:ext cx="4096215" cy="3252878"/>
          </a:xfrm>
          <a:prstGeom prst="rect">
            <a:avLst/>
          </a:prstGeom>
          <a:noFill/>
          <a:ln>
            <a:noFill/>
          </a:ln>
        </p:spPr>
        <p:txBody>
          <a:bodyPr wrap="square" rtlCol="0">
            <a:spAutoFit/>
          </a:bodyPr>
          <a:lstStyle/>
          <a:p>
            <a:pPr marL="380990" indent="-380990">
              <a:buFont typeface="Wingdings" panose="05000000000000000000" pitchFamily="2" charset="2"/>
              <a:buChar char="ü"/>
            </a:pPr>
            <a:r>
              <a:rPr lang="en-GB" sz="1867">
                <a:solidFill>
                  <a:schemeClr val="bg1"/>
                </a:solidFill>
                <a:latin typeface="Arial" panose="020B0604020202020204" pitchFamily="34" charset="0"/>
                <a:cs typeface="Arial" panose="020B0604020202020204" pitchFamily="34" charset="0"/>
              </a:rPr>
              <a:t>3.5 Million registered users</a:t>
            </a:r>
          </a:p>
          <a:p>
            <a:r>
              <a:rPr lang="en-GB" sz="1867">
                <a:solidFill>
                  <a:schemeClr val="bg1"/>
                </a:solidFill>
                <a:latin typeface="Arial" panose="020B0604020202020204" pitchFamily="34" charset="0"/>
                <a:cs typeface="Arial" panose="020B0604020202020204" pitchFamily="34" charset="0"/>
              </a:rPr>
              <a:t>      and counting</a:t>
            </a:r>
            <a:br>
              <a:rPr lang="en-GB" sz="1867">
                <a:solidFill>
                  <a:schemeClr val="bg1"/>
                </a:solidFill>
                <a:latin typeface="Arial" panose="020B0604020202020204" pitchFamily="34" charset="0"/>
                <a:cs typeface="Arial" panose="020B0604020202020204" pitchFamily="34" charset="0"/>
              </a:rPr>
            </a:br>
            <a:endParaRPr lang="en-GB" sz="1867">
              <a:solidFill>
                <a:schemeClr val="bg1"/>
              </a:solidFill>
              <a:latin typeface="Arial" panose="020B0604020202020204" pitchFamily="34" charset="0"/>
              <a:cs typeface="Arial" panose="020B0604020202020204" pitchFamily="34" charset="0"/>
            </a:endParaRPr>
          </a:p>
          <a:p>
            <a:pPr marL="380990" indent="-380990">
              <a:buFont typeface="Wingdings" panose="05000000000000000000" pitchFamily="2" charset="2"/>
              <a:buChar char="ü"/>
            </a:pPr>
            <a:r>
              <a:rPr lang="en-GB" sz="1867">
                <a:solidFill>
                  <a:schemeClr val="bg1"/>
                </a:solidFill>
                <a:latin typeface="Arial" panose="020B0604020202020204" pitchFamily="34" charset="0"/>
                <a:cs typeface="Arial" panose="020B0604020202020204" pitchFamily="34" charset="0"/>
              </a:rPr>
              <a:t>Hundreds of courses and short programs</a:t>
            </a:r>
            <a:br>
              <a:rPr lang="en-GB" sz="1867">
                <a:solidFill>
                  <a:schemeClr val="bg1"/>
                </a:solidFill>
                <a:latin typeface="Arial" panose="020B0604020202020204" pitchFamily="34" charset="0"/>
                <a:cs typeface="Arial" panose="020B0604020202020204" pitchFamily="34" charset="0"/>
              </a:rPr>
            </a:br>
            <a:endParaRPr lang="en-GB" sz="1867">
              <a:solidFill>
                <a:schemeClr val="bg1"/>
              </a:solidFill>
              <a:latin typeface="Arial" panose="020B0604020202020204" pitchFamily="34" charset="0"/>
              <a:cs typeface="Arial" panose="020B0604020202020204" pitchFamily="34" charset="0"/>
            </a:endParaRPr>
          </a:p>
          <a:p>
            <a:pPr marL="380990" indent="-380990">
              <a:buFont typeface="Wingdings" panose="05000000000000000000" pitchFamily="2" charset="2"/>
              <a:buChar char="ü"/>
            </a:pPr>
            <a:r>
              <a:rPr lang="en-GB" sz="1867">
                <a:solidFill>
                  <a:schemeClr val="bg1"/>
                </a:solidFill>
                <a:latin typeface="Arial" panose="020B0604020202020204" pitchFamily="34" charset="0"/>
                <a:cs typeface="Arial" panose="020B0604020202020204" pitchFamily="34" charset="0"/>
              </a:rPr>
              <a:t>Learner-centred and highly applicable</a:t>
            </a:r>
            <a:br>
              <a:rPr lang="en-GB" sz="1867">
                <a:solidFill>
                  <a:schemeClr val="bg1"/>
                </a:solidFill>
                <a:latin typeface="Arial" panose="020B0604020202020204" pitchFamily="34" charset="0"/>
                <a:cs typeface="Arial" panose="020B0604020202020204" pitchFamily="34" charset="0"/>
              </a:rPr>
            </a:br>
            <a:endParaRPr lang="en-GB" sz="1867">
              <a:solidFill>
                <a:schemeClr val="bg1"/>
              </a:solidFill>
              <a:latin typeface="Arial" panose="020B0604020202020204" pitchFamily="34" charset="0"/>
              <a:cs typeface="Arial" panose="020B0604020202020204" pitchFamily="34" charset="0"/>
            </a:endParaRPr>
          </a:p>
          <a:p>
            <a:pPr marL="380990" indent="-380990">
              <a:buFont typeface="Wingdings" panose="05000000000000000000" pitchFamily="2" charset="2"/>
              <a:buChar char="ü"/>
            </a:pPr>
            <a:r>
              <a:rPr lang="en-GB" sz="1867">
                <a:solidFill>
                  <a:schemeClr val="bg1"/>
                </a:solidFill>
                <a:latin typeface="Arial" panose="020B0604020202020204" pitchFamily="34" charset="0"/>
                <a:cs typeface="Arial" panose="020B0604020202020204" pitchFamily="34" charset="0"/>
              </a:rPr>
              <a:t>Broadening the skillset and supporting career paths</a:t>
            </a:r>
            <a:endParaRPr lang="en-GB" sz="1333">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8610360" y="6276795"/>
            <a:ext cx="3774929" cy="338554"/>
          </a:xfrm>
          <a:prstGeom prst="rect">
            <a:avLst/>
          </a:prstGeom>
          <a:noFill/>
        </p:spPr>
        <p:txBody>
          <a:bodyPr wrap="square" rtlCol="0">
            <a:spAutoFit/>
          </a:bodyPr>
          <a:lstStyle/>
          <a:p>
            <a:r>
              <a:rPr lang="en-GB" sz="1600">
                <a:solidFill>
                  <a:schemeClr val="bg1"/>
                </a:solidFill>
                <a:latin typeface="TU Delft-UltraLight" panose="02000000000000000000" pitchFamily="2" charset="0"/>
              </a:rPr>
              <a:t>https://www.tudelft.nl/extensionschool</a:t>
            </a:r>
          </a:p>
        </p:txBody>
      </p:sp>
      <p:sp>
        <p:nvSpPr>
          <p:cNvPr id="8" name="Titel 1">
            <a:extLst>
              <a:ext uri="{FF2B5EF4-FFF2-40B4-BE49-F238E27FC236}">
                <a16:creationId xmlns:a16="http://schemas.microsoft.com/office/drawing/2014/main" id="{57B6D2C2-19D3-0149-ADFF-943125FAFFA9}"/>
              </a:ext>
            </a:extLst>
          </p:cNvPr>
          <p:cNvSpPr>
            <a:spLocks noGrp="1"/>
          </p:cNvSpPr>
          <p:nvPr>
            <p:ph type="title"/>
          </p:nvPr>
        </p:nvSpPr>
        <p:spPr>
          <a:xfrm>
            <a:off x="309032" y="284299"/>
            <a:ext cx="6498167" cy="490401"/>
          </a:xfrm>
        </p:spPr>
        <p:txBody>
          <a:bodyPr/>
          <a:lstStyle/>
          <a:p>
            <a:r>
              <a:rPr lang="nl-NL">
                <a:solidFill>
                  <a:schemeClr val="bg1"/>
                </a:solidFill>
              </a:rPr>
              <a:t>Online </a:t>
            </a:r>
            <a:r>
              <a:rPr lang="nl-NL" err="1">
                <a:solidFill>
                  <a:schemeClr val="bg1"/>
                </a:solidFill>
              </a:rPr>
              <a:t>education</a:t>
            </a:r>
            <a:r>
              <a:rPr lang="nl-NL">
                <a:solidFill>
                  <a:schemeClr val="bg1"/>
                </a:solidFill>
              </a:rPr>
              <a:t> </a:t>
            </a:r>
            <a:r>
              <a:rPr lang="nl-NL" err="1">
                <a:solidFill>
                  <a:schemeClr val="bg1"/>
                </a:solidFill>
              </a:rPr>
              <a:t>for</a:t>
            </a:r>
            <a:r>
              <a:rPr lang="nl-NL">
                <a:solidFill>
                  <a:schemeClr val="bg1"/>
                </a:solidFill>
              </a:rPr>
              <a:t> </a:t>
            </a:r>
            <a:r>
              <a:rPr lang="nl-NL" err="1">
                <a:solidFill>
                  <a:schemeClr val="bg1"/>
                </a:solidFill>
              </a:rPr>
              <a:t>lifelong</a:t>
            </a:r>
            <a:r>
              <a:rPr lang="nl-NL">
                <a:solidFill>
                  <a:schemeClr val="bg1"/>
                </a:solidFill>
              </a:rPr>
              <a:t> </a:t>
            </a:r>
            <a:r>
              <a:rPr lang="nl-NL" err="1">
                <a:solidFill>
                  <a:schemeClr val="bg1"/>
                </a:solidFill>
              </a:rPr>
              <a:t>learning</a:t>
            </a:r>
            <a:endParaRPr lang="nl-NL">
              <a:solidFill>
                <a:schemeClr val="bg1"/>
              </a:solidFill>
            </a:endParaRPr>
          </a:p>
        </p:txBody>
      </p:sp>
    </p:spTree>
    <p:extLst>
      <p:ext uri="{BB962C8B-B14F-4D97-AF65-F5344CB8AC3E}">
        <p14:creationId xmlns:p14="http://schemas.microsoft.com/office/powerpoint/2010/main" val="151983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9"/>
                                        </p:tgtEl>
                                        <p:attrNameLst>
                                          <p:attrName>style.visibility</p:attrName>
                                        </p:attrNameLst>
                                      </p:cBhvr>
                                      <p:to>
                                        <p:strVal val="visible"/>
                                      </p:to>
                                    </p:set>
                                    <p:anim calcmode="lin" valueType="num">
                                      <p:cBhvr>
                                        <p:cTn id="7" dur="750" fill="hold"/>
                                        <p:tgtEl>
                                          <p:spTgt spid="9"/>
                                        </p:tgtEl>
                                        <p:attrNameLst>
                                          <p:attrName>ppt_x</p:attrName>
                                        </p:attrNameLst>
                                      </p:cBhvr>
                                      <p:tavLst>
                                        <p:tav tm="0">
                                          <p:val>
                                            <p:strVal val="#ppt_x"/>
                                          </p:val>
                                        </p:tav>
                                        <p:tav tm="100000">
                                          <p:val>
                                            <p:strVal val="#ppt_x"/>
                                          </p:val>
                                        </p:tav>
                                      </p:tavLst>
                                    </p:anim>
                                    <p:anim calcmode="lin" valueType="num">
                                      <p:cBhvr>
                                        <p:cTn id="8"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F8193F-D70D-5F4D-9F2A-D4FE8E22FBF8}"/>
              </a:ext>
            </a:extLst>
          </p:cNvPr>
          <p:cNvSpPr>
            <a:spLocks noGrp="1"/>
          </p:cNvSpPr>
          <p:nvPr>
            <p:ph type="title"/>
          </p:nvPr>
        </p:nvSpPr>
        <p:spPr/>
        <p:txBody>
          <a:bodyPr/>
          <a:lstStyle/>
          <a:p>
            <a:r>
              <a:rPr lang="nl-NL"/>
              <a:t>Alumni</a:t>
            </a:r>
          </a:p>
        </p:txBody>
      </p:sp>
      <p:graphicFrame>
        <p:nvGraphicFramePr>
          <p:cNvPr id="4" name="Tabel 2">
            <a:extLst>
              <a:ext uri="{FF2B5EF4-FFF2-40B4-BE49-F238E27FC236}">
                <a16:creationId xmlns:a16="http://schemas.microsoft.com/office/drawing/2014/main" id="{C194B1E9-7D21-4D41-B0D8-EE5F341EDBE4}"/>
              </a:ext>
            </a:extLst>
          </p:cNvPr>
          <p:cNvGraphicFramePr>
            <a:graphicFrameLocks noGrp="1"/>
          </p:cNvGraphicFramePr>
          <p:nvPr/>
        </p:nvGraphicFramePr>
        <p:xfrm>
          <a:off x="8411600" y="1665786"/>
          <a:ext cx="3340702" cy="3144520"/>
        </p:xfrm>
        <a:graphic>
          <a:graphicData uri="http://schemas.openxmlformats.org/drawingml/2006/table">
            <a:tbl>
              <a:tblPr firstRow="1" bandRow="1">
                <a:tableStyleId>{3C2FFA5D-87B4-456A-9821-1D502468CF0F}</a:tableStyleId>
              </a:tblPr>
              <a:tblGrid>
                <a:gridCol w="2299571">
                  <a:extLst>
                    <a:ext uri="{9D8B030D-6E8A-4147-A177-3AD203B41FA5}">
                      <a16:colId xmlns:a16="http://schemas.microsoft.com/office/drawing/2014/main" val="1277175762"/>
                    </a:ext>
                  </a:extLst>
                </a:gridCol>
                <a:gridCol w="1041131">
                  <a:extLst>
                    <a:ext uri="{9D8B030D-6E8A-4147-A177-3AD203B41FA5}">
                      <a16:colId xmlns:a16="http://schemas.microsoft.com/office/drawing/2014/main" val="272485645"/>
                    </a:ext>
                  </a:extLst>
                </a:gridCol>
              </a:tblGrid>
              <a:tr h="370840">
                <a:tc gridSpan="2">
                  <a:txBody>
                    <a:bodyPr/>
                    <a:lstStyle/>
                    <a:p>
                      <a:r>
                        <a:rPr lang="nl-NL" sz="1600">
                          <a:latin typeface="Arial" panose="020B0604020202020204" pitchFamily="34" charset="0"/>
                          <a:cs typeface="Arial" panose="020B0604020202020204" pitchFamily="34" charset="0"/>
                        </a:rPr>
                        <a:t>Top 10 companies</a:t>
                      </a:r>
                    </a:p>
                  </a:txBody>
                  <a:tcPr>
                    <a:solidFill>
                      <a:srgbClr val="0066A2"/>
                    </a:solidFill>
                  </a:tcPr>
                </a:tc>
                <a:tc hMerge="1">
                  <a:txBody>
                    <a:bodyPr/>
                    <a:lstStyle/>
                    <a:p>
                      <a:endParaRPr lang="nl-NL"/>
                    </a:p>
                  </a:txBody>
                  <a:tcPr>
                    <a:solidFill>
                      <a:srgbClr val="0066A2"/>
                    </a:solidFill>
                  </a:tcPr>
                </a:tc>
                <a:extLst>
                  <a:ext uri="{0D108BD9-81ED-4DB2-BD59-A6C34878D82A}">
                    <a16:rowId xmlns:a16="http://schemas.microsoft.com/office/drawing/2014/main" val="1812199643"/>
                  </a:ext>
                </a:extLst>
              </a:tr>
              <a:tr h="370840">
                <a:tc>
                  <a:txBody>
                    <a:bodyPr/>
                    <a:lstStyle/>
                    <a:p>
                      <a:pPr algn="l"/>
                      <a:r>
                        <a:rPr lang="nl-NL" sz="1600">
                          <a:solidFill>
                            <a:schemeClr val="bg1"/>
                          </a:solidFill>
                          <a:latin typeface="Arial" panose="020B0604020202020204" pitchFamily="34" charset="0"/>
                          <a:cs typeface="Arial" panose="020B0604020202020204" pitchFamily="34" charset="0"/>
                        </a:rPr>
                        <a:t>ASML </a:t>
                      </a:r>
                    </a:p>
                    <a:p>
                      <a:pPr algn="l"/>
                      <a:r>
                        <a:rPr lang="nl-NL" sz="1600">
                          <a:solidFill>
                            <a:schemeClr val="bg1"/>
                          </a:solidFill>
                          <a:latin typeface="Arial" panose="020B0604020202020204" pitchFamily="34" charset="0"/>
                          <a:cs typeface="Arial" panose="020B0604020202020204" pitchFamily="34" charset="0"/>
                        </a:rPr>
                        <a:t>Shell</a:t>
                      </a:r>
                    </a:p>
                    <a:p>
                      <a:pPr algn="l"/>
                      <a:r>
                        <a:rPr lang="nl-NL" sz="1600">
                          <a:solidFill>
                            <a:schemeClr val="bg1"/>
                          </a:solidFill>
                          <a:latin typeface="Arial" panose="020B0604020202020204" pitchFamily="34" charset="0"/>
                          <a:cs typeface="Arial" panose="020B0604020202020204" pitchFamily="34" charset="0"/>
                        </a:rPr>
                        <a:t>TNO</a:t>
                      </a:r>
                    </a:p>
                    <a:p>
                      <a:pPr algn="l"/>
                      <a:r>
                        <a:rPr lang="nl-NL" sz="1600">
                          <a:solidFill>
                            <a:schemeClr val="bg1"/>
                          </a:solidFill>
                          <a:latin typeface="Arial" panose="020B0604020202020204" pitchFamily="34" charset="0"/>
                          <a:cs typeface="Arial" panose="020B0604020202020204" pitchFamily="34" charset="0"/>
                        </a:rPr>
                        <a:t>Royal </a:t>
                      </a:r>
                      <a:r>
                        <a:rPr lang="nl-NL" sz="1600" err="1">
                          <a:solidFill>
                            <a:schemeClr val="bg1"/>
                          </a:solidFill>
                          <a:latin typeface="Arial" panose="020B0604020202020204" pitchFamily="34" charset="0"/>
                          <a:cs typeface="Arial" panose="020B0604020202020204" pitchFamily="34" charset="0"/>
                        </a:rPr>
                        <a:t>Haskoning</a:t>
                      </a:r>
                      <a:r>
                        <a:rPr lang="nl-NL" sz="1600">
                          <a:solidFill>
                            <a:schemeClr val="bg1"/>
                          </a:solidFill>
                          <a:latin typeface="Arial" panose="020B0604020202020204" pitchFamily="34" charset="0"/>
                          <a:cs typeface="Arial" panose="020B0604020202020204" pitchFamily="34" charset="0"/>
                        </a:rPr>
                        <a:t> DHV</a:t>
                      </a:r>
                    </a:p>
                    <a:p>
                      <a:pPr algn="l"/>
                      <a:r>
                        <a:rPr lang="nl-NL" sz="1600">
                          <a:solidFill>
                            <a:schemeClr val="bg1"/>
                          </a:solidFill>
                          <a:latin typeface="Arial" panose="020B0604020202020204" pitchFamily="34" charset="0"/>
                          <a:cs typeface="Arial" panose="020B0604020202020204" pitchFamily="34" charset="0"/>
                        </a:rPr>
                        <a:t>Philips</a:t>
                      </a:r>
                    </a:p>
                    <a:p>
                      <a:pPr algn="l"/>
                      <a:r>
                        <a:rPr lang="nl-NL" sz="1600">
                          <a:solidFill>
                            <a:schemeClr val="bg1"/>
                          </a:solidFill>
                          <a:latin typeface="Arial" panose="020B0604020202020204" pitchFamily="34" charset="0"/>
                          <a:cs typeface="Arial" panose="020B0604020202020204" pitchFamily="34" charset="0"/>
                        </a:rPr>
                        <a:t>ING</a:t>
                      </a:r>
                    </a:p>
                    <a:p>
                      <a:pPr algn="l"/>
                      <a:r>
                        <a:rPr lang="nl-NL" sz="1600">
                          <a:solidFill>
                            <a:schemeClr val="bg1"/>
                          </a:solidFill>
                          <a:latin typeface="Arial" panose="020B0604020202020204" pitchFamily="34" charset="0"/>
                          <a:cs typeface="Arial" panose="020B0604020202020204" pitchFamily="34" charset="0"/>
                        </a:rPr>
                        <a:t>Rabobank</a:t>
                      </a:r>
                    </a:p>
                    <a:p>
                      <a:pPr algn="l"/>
                      <a:r>
                        <a:rPr lang="nl-NL" sz="1600">
                          <a:solidFill>
                            <a:schemeClr val="bg1"/>
                          </a:solidFill>
                          <a:latin typeface="Arial" panose="020B0604020202020204" pitchFamily="34" charset="0"/>
                          <a:cs typeface="Arial" panose="020B0604020202020204" pitchFamily="34" charset="0"/>
                        </a:rPr>
                        <a:t>Deloitte</a:t>
                      </a:r>
                    </a:p>
                    <a:p>
                      <a:pPr algn="l"/>
                      <a:r>
                        <a:rPr lang="nl-NL" sz="1600">
                          <a:solidFill>
                            <a:schemeClr val="bg1"/>
                          </a:solidFill>
                          <a:latin typeface="Arial" panose="020B0604020202020204" pitchFamily="34" charset="0"/>
                          <a:cs typeface="Arial" panose="020B0604020202020204" pitchFamily="34" charset="0"/>
                        </a:rPr>
                        <a:t>McKinsey</a:t>
                      </a:r>
                    </a:p>
                    <a:p>
                      <a:pPr algn="l"/>
                      <a:r>
                        <a:rPr lang="nl-NL" sz="1600">
                          <a:solidFill>
                            <a:schemeClr val="bg1"/>
                          </a:solidFill>
                          <a:latin typeface="Arial" panose="020B0604020202020204" pitchFamily="34" charset="0"/>
                          <a:cs typeface="Arial" panose="020B0604020202020204" pitchFamily="34" charset="0"/>
                        </a:rPr>
                        <a:t>Airbus</a:t>
                      </a:r>
                    </a:p>
                    <a:p>
                      <a:pPr algn="l"/>
                      <a:endParaRPr lang="nl-NL" sz="1600">
                        <a:latin typeface="Arial" panose="020B0604020202020204" pitchFamily="34" charset="0"/>
                        <a:cs typeface="Arial" panose="020B0604020202020204" pitchFamily="34" charset="0"/>
                      </a:endParaRPr>
                    </a:p>
                  </a:txBody>
                  <a:tcPr>
                    <a:solidFill>
                      <a:srgbClr val="0066A2"/>
                    </a:solidFill>
                  </a:tcPr>
                </a:tc>
                <a:tc>
                  <a:txBody>
                    <a:bodyPr/>
                    <a:lstStyle/>
                    <a:p>
                      <a:pPr algn="r"/>
                      <a:r>
                        <a:rPr lang="nl-NL" sz="1600">
                          <a:solidFill>
                            <a:schemeClr val="bg1"/>
                          </a:solidFill>
                          <a:latin typeface="Arial" panose="020B0604020202020204" pitchFamily="34" charset="0"/>
                          <a:cs typeface="Arial" panose="020B0604020202020204" pitchFamily="34" charset="0"/>
                        </a:rPr>
                        <a:t>1.083</a:t>
                      </a:r>
                    </a:p>
                    <a:p>
                      <a:pPr algn="r"/>
                      <a:r>
                        <a:rPr lang="nl-NL" sz="1600">
                          <a:solidFill>
                            <a:schemeClr val="bg1"/>
                          </a:solidFill>
                          <a:latin typeface="Arial" panose="020B0604020202020204" pitchFamily="34" charset="0"/>
                          <a:cs typeface="Arial" panose="020B0604020202020204" pitchFamily="34" charset="0"/>
                        </a:rPr>
                        <a:t>1.046</a:t>
                      </a:r>
                    </a:p>
                    <a:p>
                      <a:pPr algn="r"/>
                      <a:r>
                        <a:rPr lang="nl-NL" sz="1600">
                          <a:solidFill>
                            <a:schemeClr val="bg1"/>
                          </a:solidFill>
                          <a:latin typeface="Arial" panose="020B0604020202020204" pitchFamily="34" charset="0"/>
                          <a:cs typeface="Arial" panose="020B0604020202020204" pitchFamily="34" charset="0"/>
                        </a:rPr>
                        <a:t>772</a:t>
                      </a:r>
                    </a:p>
                    <a:p>
                      <a:pPr algn="r"/>
                      <a:r>
                        <a:rPr lang="nl-NL" sz="1600">
                          <a:solidFill>
                            <a:schemeClr val="bg1"/>
                          </a:solidFill>
                          <a:latin typeface="Arial" panose="020B0604020202020204" pitchFamily="34" charset="0"/>
                          <a:cs typeface="Arial" panose="020B0604020202020204" pitchFamily="34" charset="0"/>
                        </a:rPr>
                        <a:t>716</a:t>
                      </a:r>
                    </a:p>
                    <a:p>
                      <a:pPr algn="r"/>
                      <a:r>
                        <a:rPr lang="nl-NL" sz="1600">
                          <a:solidFill>
                            <a:schemeClr val="bg1"/>
                          </a:solidFill>
                          <a:latin typeface="Arial" panose="020B0604020202020204" pitchFamily="34" charset="0"/>
                          <a:cs typeface="Arial" panose="020B0604020202020204" pitchFamily="34" charset="0"/>
                        </a:rPr>
                        <a:t>495</a:t>
                      </a:r>
                    </a:p>
                    <a:p>
                      <a:pPr algn="r"/>
                      <a:r>
                        <a:rPr lang="nl-NL" sz="1600">
                          <a:solidFill>
                            <a:schemeClr val="bg1"/>
                          </a:solidFill>
                          <a:latin typeface="Arial" panose="020B0604020202020204" pitchFamily="34" charset="0"/>
                          <a:cs typeface="Arial" panose="020B0604020202020204" pitchFamily="34" charset="0"/>
                        </a:rPr>
                        <a:t>266</a:t>
                      </a:r>
                    </a:p>
                    <a:p>
                      <a:pPr algn="r"/>
                      <a:r>
                        <a:rPr lang="nl-NL" sz="1600">
                          <a:solidFill>
                            <a:schemeClr val="bg1"/>
                          </a:solidFill>
                          <a:latin typeface="Arial" panose="020B0604020202020204" pitchFamily="34" charset="0"/>
                          <a:cs typeface="Arial" panose="020B0604020202020204" pitchFamily="34" charset="0"/>
                        </a:rPr>
                        <a:t>245</a:t>
                      </a:r>
                    </a:p>
                    <a:p>
                      <a:pPr algn="r"/>
                      <a:r>
                        <a:rPr lang="nl-NL" sz="1600">
                          <a:solidFill>
                            <a:schemeClr val="bg1"/>
                          </a:solidFill>
                          <a:latin typeface="Arial" panose="020B0604020202020204" pitchFamily="34" charset="0"/>
                          <a:cs typeface="Arial" panose="020B0604020202020204" pitchFamily="34" charset="0"/>
                        </a:rPr>
                        <a:t>236</a:t>
                      </a:r>
                    </a:p>
                    <a:p>
                      <a:pPr algn="r"/>
                      <a:r>
                        <a:rPr lang="nl-NL" sz="1600">
                          <a:solidFill>
                            <a:schemeClr val="bg1"/>
                          </a:solidFill>
                          <a:latin typeface="Arial" panose="020B0604020202020204" pitchFamily="34" charset="0"/>
                          <a:cs typeface="Arial" panose="020B0604020202020204" pitchFamily="34" charset="0"/>
                        </a:rPr>
                        <a:t>170</a:t>
                      </a:r>
                    </a:p>
                    <a:p>
                      <a:pPr algn="r"/>
                      <a:r>
                        <a:rPr lang="nl-NL" sz="1600">
                          <a:solidFill>
                            <a:schemeClr val="bg1"/>
                          </a:solidFill>
                          <a:latin typeface="Arial" panose="020B0604020202020204" pitchFamily="34" charset="0"/>
                          <a:cs typeface="Arial" panose="020B0604020202020204" pitchFamily="34" charset="0"/>
                        </a:rPr>
                        <a:t>169</a:t>
                      </a:r>
                    </a:p>
                  </a:txBody>
                  <a:tcPr>
                    <a:solidFill>
                      <a:srgbClr val="0066A2"/>
                    </a:solidFill>
                  </a:tcPr>
                </a:tc>
                <a:extLst>
                  <a:ext uri="{0D108BD9-81ED-4DB2-BD59-A6C34878D82A}">
                    <a16:rowId xmlns:a16="http://schemas.microsoft.com/office/drawing/2014/main" val="1966949259"/>
                  </a:ext>
                </a:extLst>
              </a:tr>
            </a:tbl>
          </a:graphicData>
        </a:graphic>
      </p:graphicFrame>
      <p:graphicFrame>
        <p:nvGraphicFramePr>
          <p:cNvPr id="6" name="Tabel 2">
            <a:extLst>
              <a:ext uri="{FF2B5EF4-FFF2-40B4-BE49-F238E27FC236}">
                <a16:creationId xmlns:a16="http://schemas.microsoft.com/office/drawing/2014/main" id="{E08A4905-63C5-E949-B167-493CA79F9FDF}"/>
              </a:ext>
            </a:extLst>
          </p:cNvPr>
          <p:cNvGraphicFramePr>
            <a:graphicFrameLocks noGrp="1"/>
          </p:cNvGraphicFramePr>
          <p:nvPr/>
        </p:nvGraphicFramePr>
        <p:xfrm>
          <a:off x="4820374" y="1665787"/>
          <a:ext cx="3340702" cy="3158881"/>
        </p:xfrm>
        <a:graphic>
          <a:graphicData uri="http://schemas.openxmlformats.org/drawingml/2006/table">
            <a:tbl>
              <a:tblPr firstRow="1" bandRow="1">
                <a:tableStyleId>{3C2FFA5D-87B4-456A-9821-1D502468CF0F}</a:tableStyleId>
              </a:tblPr>
              <a:tblGrid>
                <a:gridCol w="2331655">
                  <a:extLst>
                    <a:ext uri="{9D8B030D-6E8A-4147-A177-3AD203B41FA5}">
                      <a16:colId xmlns:a16="http://schemas.microsoft.com/office/drawing/2014/main" val="1277175762"/>
                    </a:ext>
                  </a:extLst>
                </a:gridCol>
                <a:gridCol w="1009047">
                  <a:extLst>
                    <a:ext uri="{9D8B030D-6E8A-4147-A177-3AD203B41FA5}">
                      <a16:colId xmlns:a16="http://schemas.microsoft.com/office/drawing/2014/main" val="3591920852"/>
                    </a:ext>
                  </a:extLst>
                </a:gridCol>
              </a:tblGrid>
              <a:tr h="400441">
                <a:tc gridSpan="2">
                  <a:txBody>
                    <a:bodyPr/>
                    <a:lstStyle/>
                    <a:p>
                      <a:r>
                        <a:rPr lang="nl-NL" sz="1600" err="1">
                          <a:latin typeface="Arial" panose="020B0604020202020204" pitchFamily="34" charset="0"/>
                          <a:cs typeface="Arial" panose="020B0604020202020204" pitchFamily="34" charset="0"/>
                        </a:rPr>
                        <a:t>Countries</a:t>
                      </a:r>
                      <a:endParaRPr lang="nl-NL" sz="1600">
                        <a:latin typeface="Arial" panose="020B0604020202020204" pitchFamily="34" charset="0"/>
                        <a:cs typeface="Arial" panose="020B0604020202020204" pitchFamily="34" charset="0"/>
                      </a:endParaRPr>
                    </a:p>
                  </a:txBody>
                  <a:tcPr>
                    <a:solidFill>
                      <a:srgbClr val="0066A2"/>
                    </a:solidFill>
                  </a:tcPr>
                </a:tc>
                <a:tc hMerge="1">
                  <a:txBody>
                    <a:bodyPr/>
                    <a:lstStyle/>
                    <a:p>
                      <a:endParaRPr lang="nl-NL"/>
                    </a:p>
                  </a:txBody>
                  <a:tcPr>
                    <a:solidFill>
                      <a:srgbClr val="0066A2"/>
                    </a:solidFill>
                  </a:tcPr>
                </a:tc>
                <a:extLst>
                  <a:ext uri="{0D108BD9-81ED-4DB2-BD59-A6C34878D82A}">
                    <a16:rowId xmlns:a16="http://schemas.microsoft.com/office/drawing/2014/main" val="1812199643"/>
                  </a:ext>
                </a:extLst>
              </a:tr>
              <a:tr h="2073518">
                <a:tc>
                  <a:txBody>
                    <a:bodyPr/>
                    <a:lstStyle/>
                    <a:p>
                      <a:pPr algn="l">
                        <a:spcAft>
                          <a:spcPts val="200"/>
                        </a:spcAft>
                      </a:pPr>
                      <a:r>
                        <a:rPr lang="nl-NL" sz="1600">
                          <a:solidFill>
                            <a:schemeClr val="bg1"/>
                          </a:solidFill>
                          <a:latin typeface="Arial" panose="020B0604020202020204" pitchFamily="34" charset="0"/>
                          <a:cs typeface="Arial" panose="020B0604020202020204" pitchFamily="34" charset="0"/>
                        </a:rPr>
                        <a:t>Netherlands</a:t>
                      </a:r>
                    </a:p>
                    <a:p>
                      <a:pPr algn="l">
                        <a:spcAft>
                          <a:spcPts val="200"/>
                        </a:spcAft>
                      </a:pPr>
                      <a:r>
                        <a:rPr lang="nl-NL" sz="1600">
                          <a:solidFill>
                            <a:schemeClr val="bg1"/>
                          </a:solidFill>
                          <a:latin typeface="Arial" panose="020B0604020202020204" pitchFamily="34" charset="0"/>
                          <a:cs typeface="Arial" panose="020B0604020202020204" pitchFamily="34" charset="0"/>
                        </a:rPr>
                        <a:t>Germany</a:t>
                      </a:r>
                    </a:p>
                    <a:p>
                      <a:pPr algn="l">
                        <a:spcAft>
                          <a:spcPts val="200"/>
                        </a:spcAft>
                      </a:pPr>
                      <a:r>
                        <a:rPr lang="nl-NL" sz="1600">
                          <a:solidFill>
                            <a:schemeClr val="bg1"/>
                          </a:solidFill>
                          <a:latin typeface="Arial" panose="020B0604020202020204" pitchFamily="34" charset="0"/>
                          <a:cs typeface="Arial" panose="020B0604020202020204" pitchFamily="34" charset="0"/>
                        </a:rPr>
                        <a:t>United </a:t>
                      </a:r>
                      <a:r>
                        <a:rPr lang="nl-NL" sz="1600" err="1">
                          <a:solidFill>
                            <a:schemeClr val="bg1"/>
                          </a:solidFill>
                          <a:latin typeface="Arial" panose="020B0604020202020204" pitchFamily="34" charset="0"/>
                          <a:cs typeface="Arial" panose="020B0604020202020204" pitchFamily="34" charset="0"/>
                        </a:rPr>
                        <a:t>Kingdom</a:t>
                      </a:r>
                      <a:endParaRPr lang="nl-NL" sz="1600">
                        <a:solidFill>
                          <a:schemeClr val="bg1"/>
                        </a:solidFill>
                        <a:latin typeface="Arial" panose="020B0604020202020204" pitchFamily="34" charset="0"/>
                        <a:cs typeface="Arial" panose="020B0604020202020204" pitchFamily="34" charset="0"/>
                      </a:endParaRPr>
                    </a:p>
                    <a:p>
                      <a:pPr algn="l">
                        <a:spcAft>
                          <a:spcPts val="200"/>
                        </a:spcAft>
                      </a:pPr>
                      <a:r>
                        <a:rPr lang="nl-NL" sz="1600">
                          <a:solidFill>
                            <a:schemeClr val="bg1"/>
                          </a:solidFill>
                          <a:latin typeface="Arial" panose="020B0604020202020204" pitchFamily="34" charset="0"/>
                          <a:cs typeface="Arial" panose="020B0604020202020204" pitchFamily="34" charset="0"/>
                        </a:rPr>
                        <a:t>Belgium</a:t>
                      </a:r>
                    </a:p>
                    <a:p>
                      <a:pPr algn="l">
                        <a:spcAft>
                          <a:spcPts val="200"/>
                        </a:spcAft>
                      </a:pPr>
                      <a:r>
                        <a:rPr lang="nl-NL" sz="1600">
                          <a:solidFill>
                            <a:schemeClr val="bg1"/>
                          </a:solidFill>
                          <a:latin typeface="Arial" panose="020B0604020202020204" pitchFamily="34" charset="0"/>
                          <a:cs typeface="Arial" panose="020B0604020202020204" pitchFamily="34" charset="0"/>
                        </a:rPr>
                        <a:t>Spain</a:t>
                      </a:r>
                    </a:p>
                    <a:p>
                      <a:pPr algn="l">
                        <a:spcAft>
                          <a:spcPts val="200"/>
                        </a:spcAft>
                      </a:pPr>
                      <a:r>
                        <a:rPr lang="nl-NL" sz="1600">
                          <a:solidFill>
                            <a:schemeClr val="bg1"/>
                          </a:solidFill>
                          <a:latin typeface="Arial" panose="020B0604020202020204" pitchFamily="34" charset="0"/>
                          <a:cs typeface="Arial" panose="020B0604020202020204" pitchFamily="34" charset="0"/>
                        </a:rPr>
                        <a:t>Italy</a:t>
                      </a:r>
                    </a:p>
                    <a:p>
                      <a:pPr algn="l">
                        <a:spcAft>
                          <a:spcPts val="200"/>
                        </a:spcAft>
                      </a:pPr>
                      <a:r>
                        <a:rPr lang="nl-NL" sz="1600">
                          <a:solidFill>
                            <a:schemeClr val="bg1"/>
                          </a:solidFill>
                          <a:latin typeface="Arial" panose="020B0604020202020204" pitchFamily="34" charset="0"/>
                          <a:cs typeface="Arial" panose="020B0604020202020204" pitchFamily="34" charset="0"/>
                        </a:rPr>
                        <a:t>China</a:t>
                      </a:r>
                    </a:p>
                    <a:p>
                      <a:pPr algn="l">
                        <a:spcAft>
                          <a:spcPts val="200"/>
                        </a:spcAft>
                      </a:pPr>
                      <a:r>
                        <a:rPr lang="nl-NL" sz="1600">
                          <a:solidFill>
                            <a:schemeClr val="bg1"/>
                          </a:solidFill>
                          <a:latin typeface="Arial" panose="020B0604020202020204" pitchFamily="34" charset="0"/>
                          <a:cs typeface="Arial" panose="020B0604020202020204" pitchFamily="34" charset="0"/>
                        </a:rPr>
                        <a:t>France</a:t>
                      </a:r>
                    </a:p>
                    <a:p>
                      <a:pPr algn="l">
                        <a:spcAft>
                          <a:spcPts val="200"/>
                        </a:spcAft>
                      </a:pPr>
                      <a:r>
                        <a:rPr lang="nl-NL" sz="1600">
                          <a:solidFill>
                            <a:schemeClr val="bg1"/>
                          </a:solidFill>
                          <a:latin typeface="Arial" panose="020B0604020202020204" pitchFamily="34" charset="0"/>
                          <a:cs typeface="Arial" panose="020B0604020202020204" pitchFamily="34" charset="0"/>
                        </a:rPr>
                        <a:t>Switzerland</a:t>
                      </a:r>
                    </a:p>
                    <a:p>
                      <a:pPr algn="l">
                        <a:spcAft>
                          <a:spcPts val="200"/>
                        </a:spcAft>
                      </a:pPr>
                      <a:endParaRPr lang="nl-NL" sz="1600">
                        <a:latin typeface="Arial" panose="020B0604020202020204" pitchFamily="34" charset="0"/>
                        <a:cs typeface="Arial" panose="020B0604020202020204" pitchFamily="34" charset="0"/>
                      </a:endParaRPr>
                    </a:p>
                  </a:txBody>
                  <a:tcPr>
                    <a:solidFill>
                      <a:srgbClr val="0066A2"/>
                    </a:solidFill>
                  </a:tcPr>
                </a:tc>
                <a:tc>
                  <a:txBody>
                    <a:bodyPr/>
                    <a:lstStyle/>
                    <a:p>
                      <a:pPr algn="r">
                        <a:spcAft>
                          <a:spcPts val="200"/>
                        </a:spcAft>
                      </a:pPr>
                      <a:r>
                        <a:rPr lang="nl-NL" sz="1600">
                          <a:solidFill>
                            <a:schemeClr val="bg1"/>
                          </a:solidFill>
                          <a:latin typeface="Arial" panose="020B0604020202020204" pitchFamily="34" charset="0"/>
                          <a:cs typeface="Arial" panose="020B0604020202020204" pitchFamily="34" charset="0"/>
                        </a:rPr>
                        <a:t>95.530</a:t>
                      </a:r>
                    </a:p>
                    <a:p>
                      <a:pPr algn="r">
                        <a:spcAft>
                          <a:spcPts val="200"/>
                        </a:spcAft>
                      </a:pPr>
                      <a:r>
                        <a:rPr lang="nl-NL" sz="1600">
                          <a:solidFill>
                            <a:schemeClr val="bg1"/>
                          </a:solidFill>
                          <a:latin typeface="Arial" panose="020B0604020202020204" pitchFamily="34" charset="0"/>
                          <a:cs typeface="Arial" panose="020B0604020202020204" pitchFamily="34" charset="0"/>
                        </a:rPr>
                        <a:t>2.851</a:t>
                      </a:r>
                    </a:p>
                    <a:p>
                      <a:pPr algn="r">
                        <a:spcAft>
                          <a:spcPts val="200"/>
                        </a:spcAft>
                      </a:pPr>
                      <a:r>
                        <a:rPr lang="nl-NL" sz="1600">
                          <a:solidFill>
                            <a:schemeClr val="bg1"/>
                          </a:solidFill>
                          <a:latin typeface="Arial" panose="020B0604020202020204" pitchFamily="34" charset="0"/>
                          <a:cs typeface="Arial" panose="020B0604020202020204" pitchFamily="34" charset="0"/>
                        </a:rPr>
                        <a:t>2.294</a:t>
                      </a:r>
                    </a:p>
                    <a:p>
                      <a:pPr algn="r">
                        <a:spcAft>
                          <a:spcPts val="200"/>
                        </a:spcAft>
                      </a:pPr>
                      <a:r>
                        <a:rPr lang="nl-NL" sz="1600">
                          <a:solidFill>
                            <a:schemeClr val="bg1"/>
                          </a:solidFill>
                          <a:latin typeface="Arial" panose="020B0604020202020204" pitchFamily="34" charset="0"/>
                          <a:cs typeface="Arial" panose="020B0604020202020204" pitchFamily="34" charset="0"/>
                        </a:rPr>
                        <a:t>1.949</a:t>
                      </a:r>
                    </a:p>
                    <a:p>
                      <a:pPr algn="r">
                        <a:spcAft>
                          <a:spcPts val="200"/>
                        </a:spcAft>
                      </a:pPr>
                      <a:r>
                        <a:rPr lang="nl-NL" sz="1600">
                          <a:solidFill>
                            <a:schemeClr val="bg1"/>
                          </a:solidFill>
                          <a:latin typeface="Arial" panose="020B0604020202020204" pitchFamily="34" charset="0"/>
                          <a:cs typeface="Arial" panose="020B0604020202020204" pitchFamily="34" charset="0"/>
                        </a:rPr>
                        <a:t>1.774</a:t>
                      </a:r>
                    </a:p>
                    <a:p>
                      <a:pPr algn="r">
                        <a:spcAft>
                          <a:spcPts val="200"/>
                        </a:spcAft>
                      </a:pPr>
                      <a:r>
                        <a:rPr lang="nl-NL" sz="1600">
                          <a:solidFill>
                            <a:schemeClr val="bg1"/>
                          </a:solidFill>
                          <a:latin typeface="Arial" panose="020B0604020202020204" pitchFamily="34" charset="0"/>
                          <a:cs typeface="Arial" panose="020B0604020202020204" pitchFamily="34" charset="0"/>
                        </a:rPr>
                        <a:t>1.577</a:t>
                      </a:r>
                    </a:p>
                    <a:p>
                      <a:pPr algn="r">
                        <a:spcAft>
                          <a:spcPts val="200"/>
                        </a:spcAft>
                      </a:pPr>
                      <a:r>
                        <a:rPr lang="nl-NL" sz="1600">
                          <a:solidFill>
                            <a:schemeClr val="bg1"/>
                          </a:solidFill>
                          <a:latin typeface="Arial" panose="020B0604020202020204" pitchFamily="34" charset="0"/>
                          <a:cs typeface="Arial" panose="020B0604020202020204" pitchFamily="34" charset="0"/>
                        </a:rPr>
                        <a:t>1.567</a:t>
                      </a:r>
                    </a:p>
                    <a:p>
                      <a:pPr algn="r">
                        <a:spcAft>
                          <a:spcPts val="200"/>
                        </a:spcAft>
                      </a:pPr>
                      <a:r>
                        <a:rPr lang="nl-NL" sz="1600">
                          <a:solidFill>
                            <a:schemeClr val="bg1"/>
                          </a:solidFill>
                          <a:latin typeface="Arial" panose="020B0604020202020204" pitchFamily="34" charset="0"/>
                          <a:cs typeface="Arial" panose="020B0604020202020204" pitchFamily="34" charset="0"/>
                        </a:rPr>
                        <a:t>1.268</a:t>
                      </a:r>
                    </a:p>
                    <a:p>
                      <a:pPr algn="r">
                        <a:spcAft>
                          <a:spcPts val="200"/>
                        </a:spcAft>
                      </a:pPr>
                      <a:r>
                        <a:rPr lang="nl-NL" sz="1600">
                          <a:solidFill>
                            <a:schemeClr val="bg1"/>
                          </a:solidFill>
                          <a:latin typeface="Arial" panose="020B0604020202020204" pitchFamily="34" charset="0"/>
                          <a:cs typeface="Arial" panose="020B0604020202020204" pitchFamily="34" charset="0"/>
                        </a:rPr>
                        <a:t>1.261</a:t>
                      </a:r>
                    </a:p>
                  </a:txBody>
                  <a:tcPr>
                    <a:solidFill>
                      <a:srgbClr val="0066A2"/>
                    </a:solidFill>
                  </a:tcPr>
                </a:tc>
                <a:extLst>
                  <a:ext uri="{0D108BD9-81ED-4DB2-BD59-A6C34878D82A}">
                    <a16:rowId xmlns:a16="http://schemas.microsoft.com/office/drawing/2014/main" val="1966949259"/>
                  </a:ext>
                </a:extLst>
              </a:tr>
            </a:tbl>
          </a:graphicData>
        </a:graphic>
      </p:graphicFrame>
    </p:spTree>
    <p:extLst>
      <p:ext uri="{BB962C8B-B14F-4D97-AF65-F5344CB8AC3E}">
        <p14:creationId xmlns:p14="http://schemas.microsoft.com/office/powerpoint/2010/main" val="31410337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a:t>T</a:t>
            </a:r>
            <a:r>
              <a:rPr lang="en-US"/>
              <a:t>hank you for your attention</a:t>
            </a:r>
            <a:endParaRPr lang="nl-NL"/>
          </a:p>
        </p:txBody>
      </p:sp>
      <p:sp>
        <p:nvSpPr>
          <p:cNvPr id="34" name="Ondertitel 33">
            <a:extLst>
              <a:ext uri="{FF2B5EF4-FFF2-40B4-BE49-F238E27FC236}">
                <a16:creationId xmlns:a16="http://schemas.microsoft.com/office/drawing/2014/main" id="{55F2191D-2484-4649-8731-A1464E3FA455}"/>
              </a:ext>
            </a:extLst>
          </p:cNvPr>
          <p:cNvSpPr>
            <a:spLocks noGrp="1"/>
          </p:cNvSpPr>
          <p:nvPr>
            <p:ph type="subTitle" idx="1"/>
          </p:nvPr>
        </p:nvSpPr>
        <p:spPr/>
        <p:txBody>
          <a:bodyPr/>
          <a:lstStyle/>
          <a:p>
            <a:r>
              <a:rPr lang="nl-NL" b="0"/>
              <a:t>#</a:t>
            </a:r>
            <a:r>
              <a:rPr lang="nl-NL" b="0" err="1"/>
              <a:t>betterTUgether</a:t>
            </a:r>
            <a:endParaRPr lang="nl-NL" b="0"/>
          </a:p>
        </p:txBody>
      </p:sp>
    </p:spTree>
    <p:extLst>
      <p:ext uri="{BB962C8B-B14F-4D97-AF65-F5344CB8AC3E}">
        <p14:creationId xmlns:p14="http://schemas.microsoft.com/office/powerpoint/2010/main" val="38919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8" name="Vertical Text Placeholder 18"/>
          <p:cNvSpPr txBox="1">
            <a:spLocks noGrp="1"/>
          </p:cNvSpPr>
          <p:nvPr>
            <p:ph type="body" idx="1"/>
          </p:nvPr>
        </p:nvSpPr>
        <p:spPr>
          <a:xfrm>
            <a:off x="698498" y="718513"/>
            <a:ext cx="10798176" cy="5229851"/>
          </a:xfrm>
          <a:prstGeom prst="rect">
            <a:avLst/>
          </a:prstGeom>
        </p:spPr>
        <p:txBody>
          <a:bodyPr anchor="t"/>
          <a:lstStyle/>
          <a:p>
            <a:pPr marL="446088" algn="l">
              <a:lnSpc>
                <a:spcPct val="100000"/>
              </a:lnSpc>
              <a:defRPr>
                <a:solidFill>
                  <a:schemeClr val="accent1"/>
                </a:solidFill>
              </a:defRPr>
            </a:pPr>
            <a:r>
              <a:rPr lang="en-GB" sz="3200" dirty="0">
                <a:latin typeface="Times New Roman" panose="02020603050405020304" pitchFamily="18" charset="0"/>
                <a:cs typeface="Times New Roman" panose="02020603050405020304" pitchFamily="18" charset="0"/>
              </a:rPr>
              <a:t>Outlines</a:t>
            </a:r>
          </a:p>
          <a:p>
            <a:pPr marL="2243138" indent="-898525" algn="l">
              <a:lnSpc>
                <a:spcPct val="200000"/>
              </a:lnSpc>
              <a:buFont typeface="+mj-lt"/>
              <a:buAutoNum type="arabicPeriod"/>
              <a:defRPr>
                <a:solidFill>
                  <a:schemeClr val="accent1"/>
                </a:solidFill>
              </a:defRPr>
            </a:pPr>
            <a:r>
              <a:rPr lang="en-US" altLang="zh-CN" sz="3000" dirty="0">
                <a:solidFill>
                  <a:schemeClr val="tx1"/>
                </a:solidFill>
                <a:latin typeface="Times New Roman" panose="02020603050405020304" pitchFamily="18" charset="0"/>
                <a:cs typeface="Times New Roman" panose="02020603050405020304" pitchFamily="18" charset="0"/>
              </a:rPr>
              <a:t>Research questions</a:t>
            </a:r>
            <a:endParaRPr lang="en-GB" sz="3000" dirty="0">
              <a:solidFill>
                <a:schemeClr val="tx1"/>
              </a:solidFill>
              <a:latin typeface="Times New Roman" panose="02020603050405020304" pitchFamily="18" charset="0"/>
              <a:cs typeface="Times New Roman" panose="02020603050405020304" pitchFamily="18" charset="0"/>
            </a:endParaRPr>
          </a:p>
          <a:p>
            <a:pPr marL="2243138" indent="-898525" algn="l">
              <a:lnSpc>
                <a:spcPct val="200000"/>
              </a:lnSpc>
              <a:buFont typeface="+mj-lt"/>
              <a:buAutoNum type="arabicPeriod"/>
              <a:defRPr>
                <a:solidFill>
                  <a:schemeClr val="accent1"/>
                </a:solidFill>
              </a:defRPr>
            </a:pPr>
            <a:r>
              <a:rPr lang="en-GB" sz="3000" dirty="0">
                <a:solidFill>
                  <a:schemeClr val="tx1"/>
                </a:solidFill>
                <a:latin typeface="Times New Roman" panose="02020603050405020304" pitchFamily="18" charset="0"/>
                <a:cs typeface="Times New Roman" panose="02020603050405020304" pitchFamily="18" charset="0"/>
              </a:rPr>
              <a:t>Methodology</a:t>
            </a:r>
          </a:p>
          <a:p>
            <a:pPr marL="2243138" indent="-898525" algn="l">
              <a:lnSpc>
                <a:spcPct val="200000"/>
              </a:lnSpc>
              <a:buFont typeface="+mj-lt"/>
              <a:buAutoNum type="arabicPeriod"/>
              <a:defRPr>
                <a:solidFill>
                  <a:schemeClr val="accent1"/>
                </a:solidFill>
              </a:defRPr>
            </a:pPr>
            <a:r>
              <a:rPr lang="en-GB" sz="3000" dirty="0">
                <a:solidFill>
                  <a:schemeClr val="tx1"/>
                </a:solidFill>
                <a:latin typeface="Times New Roman" panose="02020603050405020304" pitchFamily="18" charset="0"/>
                <a:cs typeface="Times New Roman" panose="02020603050405020304" pitchFamily="18" charset="0"/>
              </a:rPr>
              <a:t>Result examples</a:t>
            </a:r>
          </a:p>
          <a:p>
            <a:pPr marL="2243138" indent="-898525" algn="l">
              <a:lnSpc>
                <a:spcPct val="200000"/>
              </a:lnSpc>
              <a:buFont typeface="+mj-lt"/>
              <a:buAutoNum type="arabicPeriod"/>
              <a:defRPr>
                <a:solidFill>
                  <a:schemeClr val="accent1"/>
                </a:solidFill>
              </a:defRPr>
            </a:pPr>
            <a:r>
              <a:rPr lang="en-US" altLang="zh-CN" sz="3000" dirty="0">
                <a:solidFill>
                  <a:schemeClr val="tx1"/>
                </a:solidFill>
                <a:latin typeface="Times New Roman" panose="02020603050405020304" pitchFamily="18" charset="0"/>
                <a:cs typeface="Times New Roman" panose="02020603050405020304" pitchFamily="18" charset="0"/>
              </a:rPr>
              <a:t>Outlooks</a:t>
            </a:r>
            <a:endParaRPr lang="en-GB" sz="3000" dirty="0">
              <a:solidFill>
                <a:schemeClr val="tx1"/>
              </a:solidFill>
              <a:latin typeface="Times New Roman" panose="02020603050405020304" pitchFamily="18" charset="0"/>
              <a:cs typeface="Times New Roman" panose="02020603050405020304" pitchFamily="18" charset="0"/>
            </a:endParaRPr>
          </a:p>
        </p:txBody>
      </p:sp>
      <p:sp>
        <p:nvSpPr>
          <p:cNvPr id="3170" name="Tijdelijke aanduiding voor dianummer 5"/>
          <p:cNvSpPr txBox="1">
            <a:spLocks noGrp="1"/>
          </p:cNvSpPr>
          <p:nvPr>
            <p:ph type="sldNum" sz="quarter" idx="2"/>
          </p:nvPr>
        </p:nvSpPr>
        <p:spPr>
          <a:xfrm>
            <a:off x="11289785" y="6246130"/>
            <a:ext cx="182216"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A6A6A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US" altLang="zh-CN" smtClean="0"/>
              <a:pPr/>
              <a:t>2</a:t>
            </a:fld>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oom, buiten, lucht&#10;&#10;Automatisch gegenereerde beschrijving">
            <a:extLst>
              <a:ext uri="{FF2B5EF4-FFF2-40B4-BE49-F238E27FC236}">
                <a16:creationId xmlns:a16="http://schemas.microsoft.com/office/drawing/2014/main" id="{05AF0F91-4914-BE4A-8015-0D9933BCE9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736904"/>
            <a:ext cx="12192000" cy="7594904"/>
          </a:xfrm>
          <a:prstGeom prst="rect">
            <a:avLst/>
          </a:prstGeom>
        </p:spPr>
      </p:pic>
      <p:graphicFrame>
        <p:nvGraphicFramePr>
          <p:cNvPr id="4" name="Diagram 3">
            <a:extLst>
              <a:ext uri="{FF2B5EF4-FFF2-40B4-BE49-F238E27FC236}">
                <a16:creationId xmlns:a16="http://schemas.microsoft.com/office/drawing/2014/main" id="{F4C243BA-46F5-1F4E-94CF-F2EE35FB39F5}"/>
              </a:ext>
            </a:extLst>
          </p:cNvPr>
          <p:cNvGraphicFramePr/>
          <p:nvPr/>
        </p:nvGraphicFramePr>
        <p:xfrm>
          <a:off x="7082725" y="5222929"/>
          <a:ext cx="5109275" cy="1501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6272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1260629" y="718513"/>
            <a:ext cx="9605639" cy="5229851"/>
          </a:xfrm>
        </p:spPr>
        <p:txBody>
          <a:bodyPr/>
          <a:lstStyle/>
          <a:p>
            <a:r>
              <a:rPr lang="nl-NL" sz="3200"/>
              <a:t>TU Delft – History</a:t>
            </a:r>
          </a:p>
        </p:txBody>
      </p:sp>
    </p:spTree>
    <p:extLst>
      <p:ext uri="{BB962C8B-B14F-4D97-AF65-F5344CB8AC3E}">
        <p14:creationId xmlns:p14="http://schemas.microsoft.com/office/powerpoint/2010/main" val="290392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017613-62F5-EB48-AD24-1F1FD5DAF383}"/>
              </a:ext>
            </a:extLst>
          </p:cNvPr>
          <p:cNvSpPr>
            <a:spLocks noGrp="1"/>
          </p:cNvSpPr>
          <p:nvPr>
            <p:ph type="title"/>
          </p:nvPr>
        </p:nvSpPr>
        <p:spPr/>
        <p:txBody>
          <a:bodyPr/>
          <a:lstStyle/>
          <a:p>
            <a:r>
              <a:rPr lang="en-GB"/>
              <a:t>History</a:t>
            </a:r>
          </a:p>
        </p:txBody>
      </p:sp>
      <p:sp>
        <p:nvSpPr>
          <p:cNvPr id="4" name="Tijdelijke aanduiding voor dianummer 3">
            <a:extLst>
              <a:ext uri="{FF2B5EF4-FFF2-40B4-BE49-F238E27FC236}">
                <a16:creationId xmlns:a16="http://schemas.microsoft.com/office/drawing/2014/main" id="{08113F91-47EC-9E46-B730-A3C88AA8D156}"/>
              </a:ext>
            </a:extLst>
          </p:cNvPr>
          <p:cNvSpPr>
            <a:spLocks noGrp="1"/>
          </p:cNvSpPr>
          <p:nvPr>
            <p:ph type="sldNum" sz="quarter" idx="4294967295"/>
          </p:nvPr>
        </p:nvSpPr>
        <p:spPr>
          <a:xfrm>
            <a:off x="11289785" y="6246130"/>
            <a:ext cx="182216" cy="172815"/>
          </a:xfrm>
          <a:prstGeom prst="rect">
            <a:avLst/>
          </a:prstGeom>
        </p:spPr>
        <p:txBody>
          <a:bodyPr/>
          <a:lstStyle/>
          <a:p>
            <a:fld id="{86CB4B4D-7CA3-9044-876B-883B54F8677D}" type="slidenum">
              <a:rPr lang="nl-NL" smtClean="0"/>
              <a:t>5</a:t>
            </a:fld>
            <a:endParaRPr lang="nl-NL"/>
          </a:p>
        </p:txBody>
      </p:sp>
      <p:pic>
        <p:nvPicPr>
          <p:cNvPr id="5" name="Afbeelding 4">
            <a:extLst>
              <a:ext uri="{FF2B5EF4-FFF2-40B4-BE49-F238E27FC236}">
                <a16:creationId xmlns:a16="http://schemas.microsoft.com/office/drawing/2014/main" id="{91F36D0F-7E1B-6B43-9097-5AE89E776E6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52970" y="10"/>
            <a:ext cx="7739029" cy="6857990"/>
          </a:xfrm>
          <a:prstGeom prst="rect">
            <a:avLst/>
          </a:prstGeom>
          <a:noFill/>
        </p:spPr>
      </p:pic>
      <p:sp>
        <p:nvSpPr>
          <p:cNvPr id="6" name="Titel 1">
            <a:extLst>
              <a:ext uri="{FF2B5EF4-FFF2-40B4-BE49-F238E27FC236}">
                <a16:creationId xmlns:a16="http://schemas.microsoft.com/office/drawing/2014/main" id="{1F178F42-C2CC-D143-8B82-8DA9A1CF484A}"/>
              </a:ext>
            </a:extLst>
          </p:cNvPr>
          <p:cNvSpPr txBox="1">
            <a:spLocks/>
          </p:cNvSpPr>
          <p:nvPr/>
        </p:nvSpPr>
        <p:spPr>
          <a:xfrm>
            <a:off x="4773506" y="6404836"/>
            <a:ext cx="3873500" cy="49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rgbClr val="FFFFFF"/>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GB" sz="1800"/>
              <a:t>The fire of Prometheus</a:t>
            </a:r>
          </a:p>
        </p:txBody>
      </p:sp>
    </p:spTree>
    <p:extLst>
      <p:ext uri="{BB962C8B-B14F-4D97-AF65-F5344CB8AC3E}">
        <p14:creationId xmlns:p14="http://schemas.microsoft.com/office/powerpoint/2010/main" val="318864151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D2F9C-5685-7845-8530-A934E7CE76E0}"/>
              </a:ext>
            </a:extLst>
          </p:cNvPr>
          <p:cNvSpPr>
            <a:spLocks noGrp="1"/>
          </p:cNvSpPr>
          <p:nvPr>
            <p:ph type="title"/>
          </p:nvPr>
        </p:nvSpPr>
        <p:spPr>
          <a:xfrm>
            <a:off x="709249" y="316065"/>
            <a:ext cx="10775071" cy="490401"/>
          </a:xfrm>
        </p:spPr>
        <p:txBody>
          <a:bodyPr/>
          <a:lstStyle/>
          <a:p>
            <a:r>
              <a:rPr lang="en-GB"/>
              <a:t>History</a:t>
            </a:r>
          </a:p>
        </p:txBody>
      </p:sp>
      <p:pic>
        <p:nvPicPr>
          <p:cNvPr id="3" name="Picture 4">
            <a:extLst>
              <a:ext uri="{FF2B5EF4-FFF2-40B4-BE49-F238E27FC236}">
                <a16:creationId xmlns:a16="http://schemas.microsoft.com/office/drawing/2014/main" id="{036B8F89-1854-0C44-8581-E219C303D6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1696" y="3738646"/>
            <a:ext cx="1633435" cy="1331742"/>
          </a:xfrm>
          <a:prstGeom prst="rect">
            <a:avLst/>
          </a:prstGeom>
        </p:spPr>
      </p:pic>
      <p:sp>
        <p:nvSpPr>
          <p:cNvPr id="5" name="Rectangle 13">
            <a:extLst>
              <a:ext uri="{FF2B5EF4-FFF2-40B4-BE49-F238E27FC236}">
                <a16:creationId xmlns:a16="http://schemas.microsoft.com/office/drawing/2014/main" id="{632525F1-747B-A54F-AB09-CD5CEDA58B50}"/>
              </a:ext>
            </a:extLst>
          </p:cNvPr>
          <p:cNvSpPr/>
          <p:nvPr/>
        </p:nvSpPr>
        <p:spPr>
          <a:xfrm>
            <a:off x="3815132" y="4827204"/>
            <a:ext cx="2767104" cy="707886"/>
          </a:xfrm>
          <a:prstGeom prst="rect">
            <a:avLst/>
          </a:prstGeom>
        </p:spPr>
        <p:txBody>
          <a:bodyPr wrap="none">
            <a:spAutoFit/>
          </a:bodyPr>
          <a:lstStyle/>
          <a:p>
            <a:r>
              <a:rPr lang="en-GB" sz="2000" b="1">
                <a:solidFill>
                  <a:srgbClr val="00A6D6"/>
                </a:solidFill>
              </a:rPr>
              <a:t>1864-1905: </a:t>
            </a:r>
          </a:p>
          <a:p>
            <a:r>
              <a:rPr lang="en-GB" sz="2000">
                <a:solidFill>
                  <a:srgbClr val="00A6D6"/>
                </a:solidFill>
              </a:rPr>
              <a:t>Polytechnic School</a:t>
            </a:r>
          </a:p>
        </p:txBody>
      </p:sp>
      <p:sp>
        <p:nvSpPr>
          <p:cNvPr id="6" name="Rectangle 17">
            <a:extLst>
              <a:ext uri="{FF2B5EF4-FFF2-40B4-BE49-F238E27FC236}">
                <a16:creationId xmlns:a16="http://schemas.microsoft.com/office/drawing/2014/main" id="{535424A8-1258-BE47-97A6-884D02E8BC9C}"/>
              </a:ext>
            </a:extLst>
          </p:cNvPr>
          <p:cNvSpPr/>
          <p:nvPr/>
        </p:nvSpPr>
        <p:spPr>
          <a:xfrm>
            <a:off x="9326059" y="4827204"/>
            <a:ext cx="1974475" cy="707886"/>
          </a:xfrm>
          <a:prstGeom prst="rect">
            <a:avLst/>
          </a:prstGeom>
        </p:spPr>
        <p:txBody>
          <a:bodyPr wrap="square">
            <a:spAutoFit/>
          </a:bodyPr>
          <a:lstStyle/>
          <a:p>
            <a:r>
              <a:rPr lang="en-GB" sz="2000" b="1">
                <a:solidFill>
                  <a:srgbClr val="00A6D6"/>
                </a:solidFill>
              </a:rPr>
              <a:t>1986-now: </a:t>
            </a:r>
          </a:p>
          <a:p>
            <a:r>
              <a:rPr lang="en-GB" sz="2000">
                <a:solidFill>
                  <a:srgbClr val="00A6D6"/>
                </a:solidFill>
              </a:rPr>
              <a:t>TU Delft</a:t>
            </a:r>
          </a:p>
        </p:txBody>
      </p:sp>
      <p:grpSp>
        <p:nvGrpSpPr>
          <p:cNvPr id="7" name="Group 1">
            <a:extLst>
              <a:ext uri="{FF2B5EF4-FFF2-40B4-BE49-F238E27FC236}">
                <a16:creationId xmlns:a16="http://schemas.microsoft.com/office/drawing/2014/main" id="{7F005549-AC4B-D94E-991F-51111430CE96}"/>
              </a:ext>
            </a:extLst>
          </p:cNvPr>
          <p:cNvGrpSpPr/>
          <p:nvPr/>
        </p:nvGrpSpPr>
        <p:grpSpPr>
          <a:xfrm>
            <a:off x="709249" y="3161431"/>
            <a:ext cx="10773498" cy="344314"/>
            <a:chOff x="1574799" y="2167516"/>
            <a:chExt cx="7569201" cy="344314"/>
          </a:xfrm>
        </p:grpSpPr>
        <p:grpSp>
          <p:nvGrpSpPr>
            <p:cNvPr id="8" name="Group 7">
              <a:extLst>
                <a:ext uri="{FF2B5EF4-FFF2-40B4-BE49-F238E27FC236}">
                  <a16:creationId xmlns:a16="http://schemas.microsoft.com/office/drawing/2014/main" id="{B4B6905C-4F12-D442-9384-D2AD3210AC1A}"/>
                </a:ext>
              </a:extLst>
            </p:cNvPr>
            <p:cNvGrpSpPr/>
            <p:nvPr/>
          </p:nvGrpSpPr>
          <p:grpSpPr>
            <a:xfrm>
              <a:off x="1574800" y="2167516"/>
              <a:ext cx="7569200" cy="344314"/>
              <a:chOff x="1578436" y="-337650"/>
              <a:chExt cx="7561816" cy="237066"/>
            </a:xfrm>
          </p:grpSpPr>
          <p:sp>
            <p:nvSpPr>
              <p:cNvPr id="13" name="Rectangle 2">
                <a:extLst>
                  <a:ext uri="{FF2B5EF4-FFF2-40B4-BE49-F238E27FC236}">
                    <a16:creationId xmlns:a16="http://schemas.microsoft.com/office/drawing/2014/main" id="{6612F846-7558-CE4B-89EB-169A11330BF1}"/>
                  </a:ext>
                </a:extLst>
              </p:cNvPr>
              <p:cNvSpPr/>
              <p:nvPr/>
            </p:nvSpPr>
            <p:spPr>
              <a:xfrm>
                <a:off x="1578436" y="-337650"/>
                <a:ext cx="985010" cy="23706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1">
                <a:extLst>
                  <a:ext uri="{FF2B5EF4-FFF2-40B4-BE49-F238E27FC236}">
                    <a16:creationId xmlns:a16="http://schemas.microsoft.com/office/drawing/2014/main" id="{738076A8-ADC0-614F-93C2-91BAC2A5B6B9}"/>
                  </a:ext>
                </a:extLst>
              </p:cNvPr>
              <p:cNvSpPr/>
              <p:nvPr/>
            </p:nvSpPr>
            <p:spPr>
              <a:xfrm>
                <a:off x="2563446" y="-337650"/>
                <a:ext cx="1527908" cy="2370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C54E41-6FD5-684D-9035-4DFC8E35B163}"/>
                  </a:ext>
                </a:extLst>
              </p:cNvPr>
              <p:cNvSpPr/>
              <p:nvPr/>
            </p:nvSpPr>
            <p:spPr>
              <a:xfrm>
                <a:off x="4091353" y="-337650"/>
                <a:ext cx="3591169" cy="23706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0476BE8A-4AFC-F945-A45B-53B6A0220CF3}"/>
                  </a:ext>
                </a:extLst>
              </p:cNvPr>
              <p:cNvSpPr/>
              <p:nvPr/>
            </p:nvSpPr>
            <p:spPr>
              <a:xfrm>
                <a:off x="7682522" y="-337650"/>
                <a:ext cx="1457730" cy="23706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8D677759-1749-4844-B8B6-858A57200D40}"/>
                </a:ext>
              </a:extLst>
            </p:cNvPr>
            <p:cNvSpPr txBox="1"/>
            <p:nvPr/>
          </p:nvSpPr>
          <p:spPr>
            <a:xfrm>
              <a:off x="1574799" y="2224390"/>
              <a:ext cx="985973" cy="261610"/>
            </a:xfrm>
            <a:prstGeom prst="rect">
              <a:avLst/>
            </a:prstGeom>
            <a:noFill/>
          </p:spPr>
          <p:txBody>
            <a:bodyPr wrap="square" rtlCol="0">
              <a:spAutoFit/>
            </a:bodyPr>
            <a:lstStyle/>
            <a:p>
              <a:pPr algn="ctr"/>
              <a:r>
                <a:rPr lang="en-GB" sz="1100"/>
                <a:t>1842-1864</a:t>
              </a:r>
            </a:p>
          </p:txBody>
        </p:sp>
        <p:sp>
          <p:nvSpPr>
            <p:cNvPr id="10" name="TextBox 18">
              <a:extLst>
                <a:ext uri="{FF2B5EF4-FFF2-40B4-BE49-F238E27FC236}">
                  <a16:creationId xmlns:a16="http://schemas.microsoft.com/office/drawing/2014/main" id="{E515981F-84BC-3643-A93F-3ECE8EEE6984}"/>
                </a:ext>
              </a:extLst>
            </p:cNvPr>
            <p:cNvSpPr txBox="1"/>
            <p:nvPr/>
          </p:nvSpPr>
          <p:spPr>
            <a:xfrm>
              <a:off x="2560771" y="2233003"/>
              <a:ext cx="1529399" cy="261610"/>
            </a:xfrm>
            <a:prstGeom prst="rect">
              <a:avLst/>
            </a:prstGeom>
            <a:noFill/>
          </p:spPr>
          <p:txBody>
            <a:bodyPr wrap="square" rtlCol="0">
              <a:spAutoFit/>
            </a:bodyPr>
            <a:lstStyle/>
            <a:p>
              <a:pPr algn="ctr"/>
              <a:r>
                <a:rPr lang="en-GB" sz="1100"/>
                <a:t>1864-1905</a:t>
              </a:r>
            </a:p>
          </p:txBody>
        </p:sp>
        <p:sp>
          <p:nvSpPr>
            <p:cNvPr id="11" name="TextBox 19">
              <a:extLst>
                <a:ext uri="{FF2B5EF4-FFF2-40B4-BE49-F238E27FC236}">
                  <a16:creationId xmlns:a16="http://schemas.microsoft.com/office/drawing/2014/main" id="{C903DBF9-3E97-E644-B81F-638D1CA4CDEC}"/>
                </a:ext>
              </a:extLst>
            </p:cNvPr>
            <p:cNvSpPr txBox="1"/>
            <p:nvPr/>
          </p:nvSpPr>
          <p:spPr>
            <a:xfrm>
              <a:off x="4090170" y="2235832"/>
              <a:ext cx="3594675" cy="261610"/>
            </a:xfrm>
            <a:prstGeom prst="rect">
              <a:avLst/>
            </a:prstGeom>
            <a:noFill/>
          </p:spPr>
          <p:txBody>
            <a:bodyPr wrap="square" rtlCol="0">
              <a:spAutoFit/>
            </a:bodyPr>
            <a:lstStyle/>
            <a:p>
              <a:pPr algn="ctr"/>
              <a:r>
                <a:rPr lang="en-GB" sz="1100">
                  <a:solidFill>
                    <a:schemeClr val="bg1"/>
                  </a:solidFill>
                </a:rPr>
                <a:t>1905-1986</a:t>
              </a:r>
            </a:p>
          </p:txBody>
        </p:sp>
        <p:sp>
          <p:nvSpPr>
            <p:cNvPr id="12" name="TextBox 21">
              <a:extLst>
                <a:ext uri="{FF2B5EF4-FFF2-40B4-BE49-F238E27FC236}">
                  <a16:creationId xmlns:a16="http://schemas.microsoft.com/office/drawing/2014/main" id="{D8D0487A-4658-5A43-BB23-5CA5282BA1A2}"/>
                </a:ext>
              </a:extLst>
            </p:cNvPr>
            <p:cNvSpPr txBox="1"/>
            <p:nvPr/>
          </p:nvSpPr>
          <p:spPr>
            <a:xfrm>
              <a:off x="7684845" y="2233999"/>
              <a:ext cx="1459155" cy="261610"/>
            </a:xfrm>
            <a:prstGeom prst="rect">
              <a:avLst/>
            </a:prstGeom>
            <a:noFill/>
          </p:spPr>
          <p:txBody>
            <a:bodyPr wrap="square" rtlCol="0">
              <a:spAutoFit/>
            </a:bodyPr>
            <a:lstStyle/>
            <a:p>
              <a:pPr algn="ctr"/>
              <a:r>
                <a:rPr lang="en-GB" sz="1100">
                  <a:solidFill>
                    <a:schemeClr val="bg1"/>
                  </a:solidFill>
                </a:rPr>
                <a:t>1986-now</a:t>
              </a:r>
            </a:p>
          </p:txBody>
        </p:sp>
      </p:grpSp>
      <p:sp>
        <p:nvSpPr>
          <p:cNvPr id="17" name="Rectangle 20">
            <a:extLst>
              <a:ext uri="{FF2B5EF4-FFF2-40B4-BE49-F238E27FC236}">
                <a16:creationId xmlns:a16="http://schemas.microsoft.com/office/drawing/2014/main" id="{1D938C88-532E-8841-8439-CF468617EB70}"/>
              </a:ext>
            </a:extLst>
          </p:cNvPr>
          <p:cNvSpPr/>
          <p:nvPr/>
        </p:nvSpPr>
        <p:spPr>
          <a:xfrm>
            <a:off x="709249" y="934536"/>
            <a:ext cx="10773501" cy="2225062"/>
          </a:xfrm>
          <a:prstGeom prst="rect">
            <a:avLst/>
          </a:prstGeom>
          <a:solidFill>
            <a:srgbClr val="0066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Content Placeholder 3">
            <a:extLst>
              <a:ext uri="{FF2B5EF4-FFF2-40B4-BE49-F238E27FC236}">
                <a16:creationId xmlns:a16="http://schemas.microsoft.com/office/drawing/2014/main" id="{9F0AB82D-7F9B-3444-ABB3-B98E02F0D05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0720" y="1707025"/>
            <a:ext cx="1570256" cy="129831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pic>
      <p:sp>
        <p:nvSpPr>
          <p:cNvPr id="19" name="Rectangle 12">
            <a:extLst>
              <a:ext uri="{FF2B5EF4-FFF2-40B4-BE49-F238E27FC236}">
                <a16:creationId xmlns:a16="http://schemas.microsoft.com/office/drawing/2014/main" id="{76812FC2-9085-144E-B6DB-070302244643}"/>
              </a:ext>
            </a:extLst>
          </p:cNvPr>
          <p:cNvSpPr/>
          <p:nvPr/>
        </p:nvSpPr>
        <p:spPr>
          <a:xfrm>
            <a:off x="2664278" y="974957"/>
            <a:ext cx="2626040" cy="707886"/>
          </a:xfrm>
          <a:prstGeom prst="rect">
            <a:avLst/>
          </a:prstGeom>
        </p:spPr>
        <p:txBody>
          <a:bodyPr wrap="none">
            <a:spAutoFit/>
          </a:bodyPr>
          <a:lstStyle/>
          <a:p>
            <a:r>
              <a:rPr lang="en-GB" sz="2000" b="1">
                <a:solidFill>
                  <a:schemeClr val="bg1"/>
                </a:solidFill>
              </a:rPr>
              <a:t>1842-1864: </a:t>
            </a:r>
          </a:p>
          <a:p>
            <a:r>
              <a:rPr lang="en-GB" sz="2000">
                <a:solidFill>
                  <a:schemeClr val="bg1"/>
                </a:solidFill>
              </a:rPr>
              <a:t>Royal Academy</a:t>
            </a:r>
          </a:p>
        </p:txBody>
      </p:sp>
      <p:pic>
        <p:nvPicPr>
          <p:cNvPr id="20" name="Picture 5">
            <a:extLst>
              <a:ext uri="{FF2B5EF4-FFF2-40B4-BE49-F238E27FC236}">
                <a16:creationId xmlns:a16="http://schemas.microsoft.com/office/drawing/2014/main" id="{DEA1B10D-2BA8-B14A-91C6-A901ECCE09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
          <a:stretch/>
        </p:blipFill>
        <p:spPr>
          <a:xfrm>
            <a:off x="6067742" y="1680055"/>
            <a:ext cx="1559859" cy="1265705"/>
          </a:xfrm>
          <a:prstGeom prst="rect">
            <a:avLst/>
          </a:prstGeom>
        </p:spPr>
      </p:pic>
      <p:sp>
        <p:nvSpPr>
          <p:cNvPr id="21" name="Rectangle 15">
            <a:extLst>
              <a:ext uri="{FF2B5EF4-FFF2-40B4-BE49-F238E27FC236}">
                <a16:creationId xmlns:a16="http://schemas.microsoft.com/office/drawing/2014/main" id="{A19DAFC1-AE42-034E-A052-1B313C920379}"/>
              </a:ext>
            </a:extLst>
          </p:cNvPr>
          <p:cNvSpPr/>
          <p:nvPr/>
        </p:nvSpPr>
        <p:spPr>
          <a:xfrm>
            <a:off x="5946539" y="960727"/>
            <a:ext cx="4148893" cy="707886"/>
          </a:xfrm>
          <a:prstGeom prst="rect">
            <a:avLst/>
          </a:prstGeom>
        </p:spPr>
        <p:txBody>
          <a:bodyPr wrap="none">
            <a:spAutoFit/>
          </a:bodyPr>
          <a:lstStyle/>
          <a:p>
            <a:r>
              <a:rPr lang="en-GB" sz="2000" b="1">
                <a:solidFill>
                  <a:schemeClr val="bg1"/>
                </a:solidFill>
              </a:rPr>
              <a:t>1905-1986: </a:t>
            </a:r>
          </a:p>
          <a:p>
            <a:r>
              <a:rPr lang="en-GB" sz="2000">
                <a:solidFill>
                  <a:schemeClr val="bg1"/>
                </a:solidFill>
              </a:rPr>
              <a:t>Delft Institute of Technology</a:t>
            </a:r>
          </a:p>
        </p:txBody>
      </p:sp>
      <p:cxnSp>
        <p:nvCxnSpPr>
          <p:cNvPr id="22" name="Straight Connector 22">
            <a:extLst>
              <a:ext uri="{FF2B5EF4-FFF2-40B4-BE49-F238E27FC236}">
                <a16:creationId xmlns:a16="http://schemas.microsoft.com/office/drawing/2014/main" id="{AF7BF303-7DCA-D746-A0C7-060E25EF2703}"/>
              </a:ext>
            </a:extLst>
          </p:cNvPr>
          <p:cNvCxnSpPr>
            <a:cxnSpLocks/>
          </p:cNvCxnSpPr>
          <p:nvPr/>
        </p:nvCxnSpPr>
        <p:spPr>
          <a:xfrm>
            <a:off x="7732323" y="1656107"/>
            <a:ext cx="0" cy="1538250"/>
          </a:xfrm>
          <a:prstGeom prst="line">
            <a:avLst/>
          </a:prstGeom>
          <a:ln w="38100">
            <a:solidFill>
              <a:schemeClr val="tx1">
                <a:lumMod val="50000"/>
                <a:lumOff val="50000"/>
              </a:schemeClr>
            </a:solidFill>
          </a:ln>
        </p:spPr>
        <p:style>
          <a:lnRef idx="1">
            <a:schemeClr val="accent6"/>
          </a:lnRef>
          <a:fillRef idx="0">
            <a:schemeClr val="accent6"/>
          </a:fillRef>
          <a:effectRef idx="0">
            <a:schemeClr val="accent6"/>
          </a:effectRef>
          <a:fontRef idx="minor">
            <a:schemeClr val="tx1"/>
          </a:fontRef>
        </p:style>
      </p:cxnSp>
      <p:cxnSp>
        <p:nvCxnSpPr>
          <p:cNvPr id="23" name="Straight Connector 24">
            <a:extLst>
              <a:ext uri="{FF2B5EF4-FFF2-40B4-BE49-F238E27FC236}">
                <a16:creationId xmlns:a16="http://schemas.microsoft.com/office/drawing/2014/main" id="{20434F26-473D-484D-9C3D-E9D11F508545}"/>
              </a:ext>
            </a:extLst>
          </p:cNvPr>
          <p:cNvCxnSpPr/>
          <p:nvPr/>
        </p:nvCxnSpPr>
        <p:spPr>
          <a:xfrm>
            <a:off x="9405883" y="3495462"/>
            <a:ext cx="0" cy="1331742"/>
          </a:xfrm>
          <a:prstGeom prst="line">
            <a:avLst/>
          </a:prstGeom>
          <a:ln w="38100">
            <a:solidFill>
              <a:schemeClr val="tx1">
                <a:lumMod val="65000"/>
                <a:lumOff val="35000"/>
              </a:schemeClr>
            </a:solidFill>
          </a:ln>
        </p:spPr>
        <p:style>
          <a:lnRef idx="1">
            <a:schemeClr val="accent6"/>
          </a:lnRef>
          <a:fillRef idx="0">
            <a:schemeClr val="accent6"/>
          </a:fillRef>
          <a:effectRef idx="0">
            <a:schemeClr val="accent6"/>
          </a:effectRef>
          <a:fontRef idx="minor">
            <a:schemeClr val="tx1"/>
          </a:fontRef>
        </p:style>
      </p:cxnSp>
      <p:cxnSp>
        <p:nvCxnSpPr>
          <p:cNvPr id="24" name="Straight Connector 27">
            <a:extLst>
              <a:ext uri="{FF2B5EF4-FFF2-40B4-BE49-F238E27FC236}">
                <a16:creationId xmlns:a16="http://schemas.microsoft.com/office/drawing/2014/main" id="{F6F46720-9DA9-E249-9E31-6BFD0CF6764B}"/>
              </a:ext>
            </a:extLst>
          </p:cNvPr>
          <p:cNvCxnSpPr/>
          <p:nvPr/>
        </p:nvCxnSpPr>
        <p:spPr>
          <a:xfrm>
            <a:off x="3945549" y="3479915"/>
            <a:ext cx="0" cy="1331742"/>
          </a:xfrm>
          <a:prstGeom prst="line">
            <a:avLst/>
          </a:prstGeom>
          <a:ln w="38100">
            <a:solidFill>
              <a:schemeClr val="bg2">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 name="Straight Connector 28">
            <a:extLst>
              <a:ext uri="{FF2B5EF4-FFF2-40B4-BE49-F238E27FC236}">
                <a16:creationId xmlns:a16="http://schemas.microsoft.com/office/drawing/2014/main" id="{834D395F-CE2F-B344-93B8-8133DA479565}"/>
              </a:ext>
            </a:extLst>
          </p:cNvPr>
          <p:cNvCxnSpPr>
            <a:cxnSpLocks/>
          </p:cNvCxnSpPr>
          <p:nvPr/>
        </p:nvCxnSpPr>
        <p:spPr>
          <a:xfrm>
            <a:off x="2777809" y="1707025"/>
            <a:ext cx="0" cy="1511280"/>
          </a:xfrm>
          <a:prstGeom prst="line">
            <a:avLst/>
          </a:prstGeom>
          <a:ln w="38100">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pic>
        <p:nvPicPr>
          <p:cNvPr id="27" name="Afbeelding 26" descr="Afbeelding met gras, lucht, buiten, cement&#10;&#10;Automatisch gegenereerde beschrijving">
            <a:extLst>
              <a:ext uri="{FF2B5EF4-FFF2-40B4-BE49-F238E27FC236}">
                <a16:creationId xmlns:a16="http://schemas.microsoft.com/office/drawing/2014/main" id="{068FE840-5319-AB41-A3BD-6184B91AB46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37927" y="3738646"/>
            <a:ext cx="1974475" cy="2803289"/>
          </a:xfrm>
          <a:prstGeom prst="rect">
            <a:avLst/>
          </a:prstGeom>
        </p:spPr>
      </p:pic>
    </p:spTree>
    <p:extLst>
      <p:ext uri="{BB962C8B-B14F-4D97-AF65-F5344CB8AC3E}">
        <p14:creationId xmlns:p14="http://schemas.microsoft.com/office/powerpoint/2010/main" val="22021945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1260629" y="718513"/>
            <a:ext cx="9605639" cy="5229851"/>
          </a:xfrm>
        </p:spPr>
        <p:txBody>
          <a:bodyPr/>
          <a:lstStyle/>
          <a:p>
            <a:r>
              <a:rPr lang="nl-NL" sz="3200"/>
              <a:t>TU Delft – </a:t>
            </a:r>
            <a:r>
              <a:rPr lang="nl-NL" sz="3200" i="1"/>
              <a:t>Impact for a better society</a:t>
            </a:r>
          </a:p>
        </p:txBody>
      </p:sp>
    </p:spTree>
    <p:extLst>
      <p:ext uri="{BB962C8B-B14F-4D97-AF65-F5344CB8AC3E}">
        <p14:creationId xmlns:p14="http://schemas.microsoft.com/office/powerpoint/2010/main" val="291174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95AFF0-D78A-6E43-9898-E90EF69ABF57}"/>
              </a:ext>
            </a:extLst>
          </p:cNvPr>
          <p:cNvSpPr>
            <a:spLocks noGrp="1"/>
          </p:cNvSpPr>
          <p:nvPr>
            <p:ph type="title"/>
          </p:nvPr>
        </p:nvSpPr>
        <p:spPr/>
        <p:txBody>
          <a:bodyPr>
            <a:normAutofit fontScale="90000"/>
          </a:bodyPr>
          <a:lstStyle/>
          <a:p>
            <a:r>
              <a:rPr lang="en-GB" i="1"/>
              <a:t>Impact for a better society</a:t>
            </a:r>
          </a:p>
        </p:txBody>
      </p:sp>
      <p:sp>
        <p:nvSpPr>
          <p:cNvPr id="4" name="Tijdelijke aanduiding voor dianummer 3">
            <a:extLst>
              <a:ext uri="{FF2B5EF4-FFF2-40B4-BE49-F238E27FC236}">
                <a16:creationId xmlns:a16="http://schemas.microsoft.com/office/drawing/2014/main" id="{219C25D2-594A-A846-8255-823058956611}"/>
              </a:ext>
            </a:extLst>
          </p:cNvPr>
          <p:cNvSpPr>
            <a:spLocks noGrp="1"/>
          </p:cNvSpPr>
          <p:nvPr>
            <p:ph type="sldNum" sz="quarter" idx="4294967295"/>
          </p:nvPr>
        </p:nvSpPr>
        <p:spPr>
          <a:xfrm>
            <a:off x="11289785" y="6246130"/>
            <a:ext cx="182216" cy="172815"/>
          </a:xfrm>
          <a:prstGeom prst="rect">
            <a:avLst/>
          </a:prstGeom>
        </p:spPr>
        <p:txBody>
          <a:bodyPr/>
          <a:lstStyle/>
          <a:p>
            <a:fld id="{86CB4B4D-7CA3-9044-876B-883B54F8677D}" type="slidenum">
              <a:rPr lang="nl-NL" smtClean="0"/>
              <a:t>8</a:t>
            </a:fld>
            <a:endParaRPr lang="nl-NL"/>
          </a:p>
        </p:txBody>
      </p:sp>
      <p:sp>
        <p:nvSpPr>
          <p:cNvPr id="5" name="Tijdelijke aanduiding voor verticale tekst 11">
            <a:extLst>
              <a:ext uri="{FF2B5EF4-FFF2-40B4-BE49-F238E27FC236}">
                <a16:creationId xmlns:a16="http://schemas.microsoft.com/office/drawing/2014/main" id="{007C7826-52E4-824F-842D-739D9BCA3EF7}"/>
              </a:ext>
            </a:extLst>
          </p:cNvPr>
          <p:cNvSpPr txBox="1">
            <a:spLocks/>
          </p:cNvSpPr>
          <p:nvPr/>
        </p:nvSpPr>
        <p:spPr>
          <a:xfrm>
            <a:off x="4968696" y="1231900"/>
            <a:ext cx="6321089" cy="4356465"/>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hangingPunct="1">
              <a:buFontTx/>
              <a:buNone/>
            </a:pPr>
            <a:r>
              <a:rPr lang="en-GB" sz="1800">
                <a:latin typeface="Arial" panose="020B0604020202020204" pitchFamily="34" charset="0"/>
                <a:cs typeface="Arial" panose="020B0604020202020204" pitchFamily="34" charset="0"/>
              </a:rPr>
              <a:t>At TU Delft, we aim to make an </a:t>
            </a:r>
            <a:r>
              <a:rPr lang="en-GB" sz="1800">
                <a:solidFill>
                  <a:srgbClr val="EB7245"/>
                </a:solidFill>
                <a:latin typeface="Arial" panose="020B0604020202020204" pitchFamily="34" charset="0"/>
                <a:cs typeface="Arial" panose="020B0604020202020204" pitchFamily="34" charset="0"/>
              </a:rPr>
              <a:t>‘</a:t>
            </a:r>
            <a:r>
              <a:rPr lang="en-GB" sz="1800" i="1">
                <a:solidFill>
                  <a:srgbClr val="EB7245"/>
                </a:solidFill>
                <a:latin typeface="Arial" panose="020B0604020202020204" pitchFamily="34" charset="0"/>
                <a:cs typeface="Arial" panose="020B0604020202020204" pitchFamily="34" charset="0"/>
              </a:rPr>
              <a:t>impact for a better society</a:t>
            </a:r>
            <a:r>
              <a:rPr lang="en-GB" sz="1800">
                <a:solidFill>
                  <a:srgbClr val="EB7245"/>
                </a:solidFill>
                <a:latin typeface="Arial" panose="020B0604020202020204" pitchFamily="34" charset="0"/>
                <a:cs typeface="Arial" panose="020B0604020202020204" pitchFamily="34" charset="0"/>
              </a:rPr>
              <a:t>’</a:t>
            </a:r>
            <a:r>
              <a:rPr lang="en-GB" sz="1800">
                <a:latin typeface="Arial" panose="020B0604020202020204" pitchFamily="34" charset="0"/>
                <a:cs typeface="Arial" panose="020B0604020202020204" pitchFamily="34" charset="0"/>
              </a:rPr>
              <a:t>. We take on global challenges that affect everyone personally: the climate, the energy transition, urban growth, digital society, health. </a:t>
            </a:r>
            <a:br>
              <a:rPr lang="en-GB" sz="1800">
                <a:latin typeface="Arial" panose="020B0604020202020204" pitchFamily="34" charset="0"/>
                <a:cs typeface="Arial" panose="020B0604020202020204" pitchFamily="34" charset="0"/>
              </a:rPr>
            </a:br>
            <a:br>
              <a:rPr lang="en-GB" sz="1800">
                <a:latin typeface="Arial" panose="020B0604020202020204" pitchFamily="34" charset="0"/>
                <a:cs typeface="Arial" panose="020B0604020202020204" pitchFamily="34" charset="0"/>
              </a:rPr>
            </a:br>
            <a:br>
              <a:rPr lang="en-GB" sz="1800">
                <a:latin typeface="Arial" panose="020B0604020202020204" pitchFamily="34" charset="0"/>
                <a:cs typeface="Arial" panose="020B0604020202020204" pitchFamily="34" charset="0"/>
              </a:rPr>
            </a:br>
            <a:r>
              <a:rPr lang="en-GB" sz="1800">
                <a:latin typeface="Arial" panose="020B0604020202020204" pitchFamily="34" charset="0"/>
                <a:cs typeface="Arial" panose="020B0604020202020204" pitchFamily="34" charset="0"/>
              </a:rPr>
              <a:t>We do all of this </a:t>
            </a:r>
            <a:r>
              <a:rPr lang="en-GB" sz="1800">
                <a:solidFill>
                  <a:srgbClr val="00A6D6"/>
                </a:solidFill>
                <a:latin typeface="Arial" panose="020B0604020202020204" pitchFamily="34" charset="0"/>
                <a:cs typeface="Arial" panose="020B0604020202020204" pitchFamily="34" charset="0"/>
              </a:rPr>
              <a:t>the Delft way</a:t>
            </a:r>
            <a:r>
              <a:rPr lang="en-GB" sz="1800">
                <a:latin typeface="Arial" panose="020B0604020202020204" pitchFamily="34" charset="0"/>
                <a:cs typeface="Arial" panose="020B0604020202020204" pitchFamily="34" charset="0"/>
              </a:rPr>
              <a:t> – thoroughly, hands on, pragmatically, innovatively, with guts, outside the box and socially engaged. We always work on the basis of multiple perspectives and interests. Our solutions are future-proof. We do not work alone, but together with our partners. </a:t>
            </a:r>
            <a:br>
              <a:rPr lang="en-GB" sz="1800">
                <a:latin typeface="Arial" panose="020B0604020202020204" pitchFamily="34" charset="0"/>
                <a:cs typeface="Arial" panose="020B0604020202020204" pitchFamily="34" charset="0"/>
              </a:rPr>
            </a:br>
            <a:br>
              <a:rPr lang="en-GB" sz="1800">
                <a:latin typeface="Arial" panose="020B0604020202020204" pitchFamily="34" charset="0"/>
                <a:cs typeface="Arial" panose="020B0604020202020204" pitchFamily="34" charset="0"/>
              </a:rPr>
            </a:br>
            <a:br>
              <a:rPr lang="en-GB" sz="1800">
                <a:latin typeface="Arial" panose="020B0604020202020204" pitchFamily="34" charset="0"/>
                <a:cs typeface="Arial" panose="020B0604020202020204" pitchFamily="34" charset="0"/>
              </a:rPr>
            </a:br>
            <a:r>
              <a:rPr lang="en-GB" sz="1800">
                <a:latin typeface="Arial" panose="020B0604020202020204" pitchFamily="34" charset="0"/>
                <a:cs typeface="Arial" panose="020B0604020202020204" pitchFamily="34" charset="0"/>
              </a:rPr>
              <a:t>Inspired by ambition, TU Delft works to achieve positive change through </a:t>
            </a:r>
            <a:r>
              <a:rPr lang="en-GB" sz="1800" i="1">
                <a:solidFill>
                  <a:srgbClr val="F1BE3E"/>
                </a:solidFill>
                <a:latin typeface="Arial" panose="020B0604020202020204" pitchFamily="34" charset="0"/>
                <a:cs typeface="Arial" panose="020B0604020202020204" pitchFamily="34" charset="0"/>
              </a:rPr>
              <a:t>world-class</a:t>
            </a:r>
            <a:r>
              <a:rPr lang="en-GB" sz="1800">
                <a:latin typeface="Arial" panose="020B0604020202020204" pitchFamily="34" charset="0"/>
                <a:cs typeface="Arial" panose="020B0604020202020204" pitchFamily="34" charset="0"/>
              </a:rPr>
              <a:t> research, teaching and innovation, whether it is sustainable aviation, clean water or the future of the internet. </a:t>
            </a:r>
          </a:p>
        </p:txBody>
      </p:sp>
    </p:spTree>
    <p:extLst>
      <p:ext uri="{BB962C8B-B14F-4D97-AF65-F5344CB8AC3E}">
        <p14:creationId xmlns:p14="http://schemas.microsoft.com/office/powerpoint/2010/main" val="3299282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0">
            <a:extLst>
              <a:ext uri="{FF2B5EF4-FFF2-40B4-BE49-F238E27FC236}">
                <a16:creationId xmlns:a16="http://schemas.microsoft.com/office/drawing/2014/main" id="{FDDCA085-00EC-9841-838E-ACD0F36237CD}"/>
              </a:ext>
            </a:extLst>
          </p:cNvPr>
          <p:cNvSpPr txBox="1">
            <a:spLocks/>
          </p:cNvSpPr>
          <p:nvPr/>
        </p:nvSpPr>
        <p:spPr>
          <a:xfrm>
            <a:off x="705148" y="579313"/>
            <a:ext cx="10982922" cy="490401"/>
          </a:xfrm>
          <a:prstGeom prst="rect">
            <a:avLst/>
          </a:prstGeom>
        </p:spPr>
        <p:txBody>
          <a:bodyPr/>
          <a:lstStyle>
            <a:lvl1pPr marL="0" marR="0" indent="0" algn="l" defTabSz="850391" rtl="0" latinLnBrk="0">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nl-NL" i="1"/>
              <a:t>Impact for a better society</a:t>
            </a:r>
            <a:r>
              <a:rPr lang="nl-NL"/>
              <a:t>: 5 social themes</a:t>
            </a:r>
          </a:p>
        </p:txBody>
      </p:sp>
      <p:grpSp>
        <p:nvGrpSpPr>
          <p:cNvPr id="2" name="Groep 1">
            <a:extLst>
              <a:ext uri="{FF2B5EF4-FFF2-40B4-BE49-F238E27FC236}">
                <a16:creationId xmlns:a16="http://schemas.microsoft.com/office/drawing/2014/main" id="{8149D053-A48A-2F40-BD13-14D5FFFE7A19}"/>
              </a:ext>
            </a:extLst>
          </p:cNvPr>
          <p:cNvGrpSpPr/>
          <p:nvPr/>
        </p:nvGrpSpPr>
        <p:grpSpPr>
          <a:xfrm>
            <a:off x="705147" y="1655066"/>
            <a:ext cx="10982925" cy="3884599"/>
            <a:chOff x="705147" y="1655066"/>
            <a:chExt cx="10982925" cy="3884599"/>
          </a:xfrm>
        </p:grpSpPr>
        <p:sp>
          <p:nvSpPr>
            <p:cNvPr id="4" name="Afgeronde rechthoek 3">
              <a:extLst>
                <a:ext uri="{FF2B5EF4-FFF2-40B4-BE49-F238E27FC236}">
                  <a16:creationId xmlns:a16="http://schemas.microsoft.com/office/drawing/2014/main" id="{0E7A266D-58AD-3546-B999-6DF91CEB25BD}"/>
                </a:ext>
              </a:extLst>
            </p:cNvPr>
            <p:cNvSpPr/>
            <p:nvPr/>
          </p:nvSpPr>
          <p:spPr>
            <a:xfrm>
              <a:off x="705154" y="1655066"/>
              <a:ext cx="2083088" cy="3884597"/>
            </a:xfrm>
            <a:prstGeom prst="roundRect">
              <a:avLst>
                <a:gd name="adj" fmla="val 5586"/>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600" b="0" u="none" strike="noStrike" cap="none" spc="0" normalizeH="0" baseline="0">
                  <a:ln>
                    <a:noFill/>
                  </a:ln>
                  <a:solidFill>
                    <a:schemeClr val="bg1"/>
                  </a:solidFill>
                  <a:effectLst/>
                  <a:uFillTx/>
                  <a:latin typeface="Arial"/>
                  <a:ea typeface="Arial"/>
                  <a:cs typeface="Arial"/>
                  <a:sym typeface="Arial"/>
                </a:rPr>
                <a:t>Health &amp; Care</a:t>
              </a:r>
            </a:p>
          </p:txBody>
        </p:sp>
        <p:sp>
          <p:nvSpPr>
            <p:cNvPr id="20" name="Afgeronde rechthoek 19">
              <a:extLst>
                <a:ext uri="{FF2B5EF4-FFF2-40B4-BE49-F238E27FC236}">
                  <a16:creationId xmlns:a16="http://schemas.microsoft.com/office/drawing/2014/main" id="{5694F5D6-0EA8-FF4F-A82D-2C01CD5A0687}"/>
                </a:ext>
              </a:extLst>
            </p:cNvPr>
            <p:cNvSpPr/>
            <p:nvPr/>
          </p:nvSpPr>
          <p:spPr>
            <a:xfrm>
              <a:off x="2925221" y="1655069"/>
              <a:ext cx="2083088" cy="3884596"/>
            </a:xfrm>
            <a:prstGeom prst="roundRect">
              <a:avLst>
                <a:gd name="adj" fmla="val 6865"/>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600" b="0" u="none" strike="noStrike" cap="none" spc="0" normalizeH="0" baseline="0">
                  <a:ln>
                    <a:noFill/>
                  </a:ln>
                  <a:solidFill>
                    <a:schemeClr val="bg1"/>
                  </a:solidFill>
                  <a:effectLst/>
                  <a:uFillTx/>
                  <a:latin typeface="Arial"/>
                  <a:ea typeface="Arial"/>
                  <a:cs typeface="Arial"/>
                  <a:sym typeface="Arial"/>
                </a:rPr>
                <a:t>Energy </a:t>
              </a:r>
              <a:r>
                <a:rPr kumimoji="0" lang="nl-NL" sz="1600" b="0" u="none" strike="noStrike" cap="none" spc="0" normalizeH="0" baseline="0" err="1">
                  <a:ln>
                    <a:noFill/>
                  </a:ln>
                  <a:solidFill>
                    <a:schemeClr val="bg1"/>
                  </a:solidFill>
                  <a:effectLst/>
                  <a:uFillTx/>
                  <a:latin typeface="Arial"/>
                  <a:ea typeface="Arial"/>
                  <a:cs typeface="Arial"/>
                  <a:sym typeface="Arial"/>
                </a:rPr>
                <a:t>Transition</a:t>
              </a:r>
              <a:endParaRPr kumimoji="0" lang="nl-NL" sz="1600" b="0" u="none" strike="noStrike" cap="none" spc="0" normalizeH="0" baseline="0">
                <a:ln>
                  <a:noFill/>
                </a:ln>
                <a:solidFill>
                  <a:schemeClr val="bg1"/>
                </a:solidFill>
                <a:effectLst/>
                <a:uFillTx/>
                <a:latin typeface="Arial"/>
                <a:ea typeface="Arial"/>
                <a:cs typeface="Arial"/>
                <a:sym typeface="Arial"/>
              </a:endParaRPr>
            </a:p>
          </p:txBody>
        </p:sp>
        <p:sp>
          <p:nvSpPr>
            <p:cNvPr id="21" name="Afgeronde rechthoek 20">
              <a:extLst>
                <a:ext uri="{FF2B5EF4-FFF2-40B4-BE49-F238E27FC236}">
                  <a16:creationId xmlns:a16="http://schemas.microsoft.com/office/drawing/2014/main" id="{F6A0040A-EF66-5040-A68B-204C1E510AD0}"/>
                </a:ext>
              </a:extLst>
            </p:cNvPr>
            <p:cNvSpPr/>
            <p:nvPr/>
          </p:nvSpPr>
          <p:spPr>
            <a:xfrm>
              <a:off x="5155069" y="1655069"/>
              <a:ext cx="2083088" cy="3884596"/>
            </a:xfrm>
            <a:prstGeom prst="roundRect">
              <a:avLst>
                <a:gd name="adj" fmla="val 5586"/>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600" b="0" u="none" strike="noStrike" cap="none" spc="0" normalizeH="0" baseline="0" err="1">
                  <a:ln>
                    <a:noFill/>
                  </a:ln>
                  <a:solidFill>
                    <a:schemeClr val="bg1"/>
                  </a:solidFill>
                  <a:effectLst/>
                  <a:uFillTx/>
                  <a:latin typeface="Arial"/>
                  <a:ea typeface="Arial"/>
                  <a:cs typeface="Arial"/>
                  <a:sym typeface="Arial"/>
                </a:rPr>
                <a:t>Climate</a:t>
              </a:r>
              <a:r>
                <a:rPr kumimoji="0" lang="nl-NL" sz="1600" b="0" u="none" strike="noStrike" cap="none" spc="0" normalizeH="0" baseline="0">
                  <a:ln>
                    <a:noFill/>
                  </a:ln>
                  <a:solidFill>
                    <a:schemeClr val="bg1"/>
                  </a:solidFill>
                  <a:effectLst/>
                  <a:uFillTx/>
                  <a:latin typeface="Arial"/>
                  <a:ea typeface="Arial"/>
                  <a:cs typeface="Arial"/>
                  <a:sym typeface="Arial"/>
                </a:rPr>
                <a:t> Action</a:t>
              </a:r>
            </a:p>
          </p:txBody>
        </p:sp>
        <p:sp>
          <p:nvSpPr>
            <p:cNvPr id="22" name="Afgeronde rechthoek 21">
              <a:extLst>
                <a:ext uri="{FF2B5EF4-FFF2-40B4-BE49-F238E27FC236}">
                  <a16:creationId xmlns:a16="http://schemas.microsoft.com/office/drawing/2014/main" id="{45EBF1A4-D95E-D847-A485-0A80728488A3}"/>
                </a:ext>
              </a:extLst>
            </p:cNvPr>
            <p:cNvSpPr/>
            <p:nvPr/>
          </p:nvSpPr>
          <p:spPr>
            <a:xfrm>
              <a:off x="7384917" y="1655069"/>
              <a:ext cx="2083088" cy="3884596"/>
            </a:xfrm>
            <a:prstGeom prst="roundRect">
              <a:avLst>
                <a:gd name="adj" fmla="val 6439"/>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600" b="0" u="none" strike="noStrike" cap="none" spc="0" normalizeH="0" baseline="0">
                  <a:ln>
                    <a:noFill/>
                  </a:ln>
                  <a:solidFill>
                    <a:schemeClr val="bg1"/>
                  </a:solidFill>
                  <a:effectLst/>
                  <a:uFillTx/>
                  <a:latin typeface="Arial"/>
                  <a:ea typeface="Arial"/>
                  <a:cs typeface="Arial"/>
                  <a:sym typeface="Arial"/>
                </a:rPr>
                <a:t>AI &amp; Digital Society</a:t>
              </a:r>
            </a:p>
          </p:txBody>
        </p:sp>
        <p:sp>
          <p:nvSpPr>
            <p:cNvPr id="23" name="Afgeronde rechthoek 22">
              <a:extLst>
                <a:ext uri="{FF2B5EF4-FFF2-40B4-BE49-F238E27FC236}">
                  <a16:creationId xmlns:a16="http://schemas.microsoft.com/office/drawing/2014/main" id="{561343F2-B1A9-9045-AE58-7077D6ACBA05}"/>
                </a:ext>
              </a:extLst>
            </p:cNvPr>
            <p:cNvSpPr/>
            <p:nvPr/>
          </p:nvSpPr>
          <p:spPr>
            <a:xfrm>
              <a:off x="9604984" y="1655069"/>
              <a:ext cx="2083088" cy="3884596"/>
            </a:xfrm>
            <a:prstGeom prst="roundRect">
              <a:avLst>
                <a:gd name="adj" fmla="val 6439"/>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400" b="0" u="none" strike="noStrike" cap="none" spc="0" normalizeH="0" baseline="0" err="1">
                  <a:ln>
                    <a:noFill/>
                  </a:ln>
                  <a:solidFill>
                    <a:schemeClr val="bg1"/>
                  </a:solidFill>
                  <a:effectLst/>
                  <a:uFillTx/>
                  <a:latin typeface="Arial"/>
                  <a:ea typeface="Arial"/>
                  <a:cs typeface="Arial"/>
                  <a:sym typeface="Arial"/>
                </a:rPr>
                <a:t>Urbanisation</a:t>
              </a:r>
              <a:r>
                <a:rPr kumimoji="0" lang="nl-NL" sz="1400" b="0" u="none" strike="noStrike" cap="none" spc="0" normalizeH="0" baseline="0">
                  <a:ln>
                    <a:noFill/>
                  </a:ln>
                  <a:solidFill>
                    <a:schemeClr val="bg1"/>
                  </a:solidFill>
                  <a:effectLst/>
                  <a:uFillTx/>
                  <a:latin typeface="Arial"/>
                  <a:ea typeface="Arial"/>
                  <a:cs typeface="Arial"/>
                  <a:sym typeface="Arial"/>
                </a:rPr>
                <a:t> &amp; </a:t>
              </a:r>
              <a:r>
                <a:rPr kumimoji="0" lang="nl-NL" sz="1400" b="0" u="none" strike="noStrike" cap="none" spc="0" normalizeH="0" baseline="0" err="1">
                  <a:ln>
                    <a:noFill/>
                  </a:ln>
                  <a:solidFill>
                    <a:schemeClr val="bg1"/>
                  </a:solidFill>
                  <a:effectLst/>
                  <a:uFillTx/>
                  <a:latin typeface="Arial"/>
                  <a:ea typeface="Arial"/>
                  <a:cs typeface="Arial"/>
                  <a:sym typeface="Arial"/>
                </a:rPr>
                <a:t>Mobility</a:t>
              </a:r>
              <a:endParaRPr kumimoji="0" lang="nl-NL" sz="1400" b="0" u="none" strike="noStrike" cap="none" spc="0" normalizeH="0" baseline="0">
                <a:ln>
                  <a:noFill/>
                </a:ln>
                <a:solidFill>
                  <a:schemeClr val="bg1"/>
                </a:solidFill>
                <a:effectLst/>
                <a:uFillTx/>
                <a:latin typeface="Arial"/>
                <a:ea typeface="Arial"/>
                <a:cs typeface="Arial"/>
                <a:sym typeface="Arial"/>
              </a:endParaRPr>
            </a:p>
          </p:txBody>
        </p:sp>
        <p:pic>
          <p:nvPicPr>
            <p:cNvPr id="31" name="Afbeelding 30">
              <a:extLst>
                <a:ext uri="{FF2B5EF4-FFF2-40B4-BE49-F238E27FC236}">
                  <a16:creationId xmlns:a16="http://schemas.microsoft.com/office/drawing/2014/main" id="{9183AB4E-2DAA-D149-92F6-F782082B95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148" y="2108018"/>
              <a:ext cx="2071357" cy="1380906"/>
            </a:xfrm>
            <a:prstGeom prst="rect">
              <a:avLst/>
            </a:prstGeom>
          </p:spPr>
        </p:pic>
        <p:pic>
          <p:nvPicPr>
            <p:cNvPr id="32" name="Picture 4" descr="https://d2k0ddhflgrk1i.cloudfront.net/Websections/Universiteitsfonds%202/Doe%20mee/Jaarcampagne%20GS_HARLAAR%20009_been_kleiner.jpg">
              <a:extLst>
                <a:ext uri="{FF2B5EF4-FFF2-40B4-BE49-F238E27FC236}">
                  <a16:creationId xmlns:a16="http://schemas.microsoft.com/office/drawing/2014/main" id="{06E04822-8B18-2345-A5BB-2EE76885B1D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5147" y="3774512"/>
              <a:ext cx="2071357" cy="133395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Intelligente, zelf-drijvende windmolens">
              <a:extLst>
                <a:ext uri="{FF2B5EF4-FFF2-40B4-BE49-F238E27FC236}">
                  <a16:creationId xmlns:a16="http://schemas.microsoft.com/office/drawing/2014/main" id="{E57C6E61-C752-0E47-A153-CE9762B8D3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18373" y="3743606"/>
              <a:ext cx="2083088" cy="137679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www.rtlnieuws.nl/sites/default/files/content/images/2021/07/08/zonneauto.jpg?itok=7RUf52wA&amp;offsetX=0&amp;offsetY=162&amp;cropWidth=1997&amp;cropHeight=1123&amp;width=1024&amp;height=576&amp;impolicy=dynamic">
              <a:extLst>
                <a:ext uri="{FF2B5EF4-FFF2-40B4-BE49-F238E27FC236}">
                  <a16:creationId xmlns:a16="http://schemas.microsoft.com/office/drawing/2014/main" id="{EB3C6796-D509-7941-8898-CE25A89ACEEA}"/>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923266" y="2108018"/>
              <a:ext cx="2078196" cy="137679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A7189A73-007F-5A4B-B384-E3D53D20DD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62" y="3731676"/>
              <a:ext cx="2066591" cy="1376791"/>
            </a:xfrm>
            <a:prstGeom prst="rect">
              <a:avLst/>
            </a:prstGeom>
          </p:spPr>
        </p:pic>
        <p:pic>
          <p:nvPicPr>
            <p:cNvPr id="36" name="Picture 1">
              <a:extLst>
                <a:ext uri="{FF2B5EF4-FFF2-40B4-BE49-F238E27FC236}">
                  <a16:creationId xmlns:a16="http://schemas.microsoft.com/office/drawing/2014/main" id="{F0E885E0-28B0-024B-94AA-96EDAB13E11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55069" y="2119952"/>
              <a:ext cx="2070715" cy="1376792"/>
            </a:xfrm>
            <a:prstGeom prst="rect">
              <a:avLst/>
            </a:prstGeom>
          </p:spPr>
        </p:pic>
        <p:pic>
          <p:nvPicPr>
            <p:cNvPr id="38" name="Picture 2">
              <a:extLst>
                <a:ext uri="{FF2B5EF4-FFF2-40B4-BE49-F238E27FC236}">
                  <a16:creationId xmlns:a16="http://schemas.microsoft.com/office/drawing/2014/main" id="{0214B422-9A57-AE49-8E41-EC17EE16790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84918" y="2130476"/>
              <a:ext cx="2083082" cy="1358447"/>
            </a:xfrm>
            <a:prstGeom prst="rect">
              <a:avLst/>
            </a:prstGeom>
          </p:spPr>
        </p:pic>
        <p:pic>
          <p:nvPicPr>
            <p:cNvPr id="40" name="Picture 1">
              <a:extLst>
                <a:ext uri="{FF2B5EF4-FFF2-40B4-BE49-F238E27FC236}">
                  <a16:creationId xmlns:a16="http://schemas.microsoft.com/office/drawing/2014/main" id="{5C985EA0-732C-1E44-9657-916D20E2105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84916" y="3731676"/>
              <a:ext cx="2083082" cy="1388721"/>
            </a:xfrm>
            <a:prstGeom prst="rect">
              <a:avLst/>
            </a:prstGeom>
          </p:spPr>
        </p:pic>
        <p:pic>
          <p:nvPicPr>
            <p:cNvPr id="41" name="Picture 6">
              <a:extLst>
                <a:ext uri="{FF2B5EF4-FFF2-40B4-BE49-F238E27FC236}">
                  <a16:creationId xmlns:a16="http://schemas.microsoft.com/office/drawing/2014/main" id="{8259B4E5-A527-2A47-8186-4892F942ACD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604979" y="2135105"/>
              <a:ext cx="2078587" cy="1349704"/>
            </a:xfrm>
            <a:prstGeom prst="rect">
              <a:avLst/>
            </a:prstGeom>
          </p:spPr>
        </p:pic>
        <p:pic>
          <p:nvPicPr>
            <p:cNvPr id="42" name="Picture 10">
              <a:extLst>
                <a:ext uri="{FF2B5EF4-FFF2-40B4-BE49-F238E27FC236}">
                  <a16:creationId xmlns:a16="http://schemas.microsoft.com/office/drawing/2014/main" id="{38289850-F659-2E49-9E8F-FCE9F4AF66C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604977" y="3744003"/>
              <a:ext cx="2073313" cy="1364464"/>
            </a:xfrm>
            <a:prstGeom prst="rect">
              <a:avLst/>
            </a:prstGeom>
          </p:spPr>
        </p:pic>
      </p:grpSp>
    </p:spTree>
  </p:cSld>
  <p:clrMapOvr>
    <a:masterClrMapping/>
  </p:clrMapOvr>
  <p:transition spd="slow">
    <p:fade/>
  </p:transition>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878a322-d110-404d-8591-8977e4f7768d">
      <UserInfo>
        <DisplayName>Lea Stritzke</DisplayName>
        <AccountId>8695</AccountId>
        <AccountType/>
      </UserInfo>
      <UserInfo>
        <DisplayName>Cas van Gemeren</DisplayName>
        <AccountId>8697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EE24FF-1891-44AF-970D-42F00AEE0D7A}">
  <ds:schemaRefs>
    <ds:schemaRef ds:uri="0fee4eeb-e725-4e09-a2c6-b2e7e1963b2c"/>
    <ds:schemaRef ds:uri="4878a322-d110-404d-8591-8977e4f776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5C1CCE6-C8A7-4511-AAE7-C62DEFECE697}">
  <ds:schemaRefs>
    <ds:schemaRef ds:uri="http://schemas.microsoft.com/office/2006/documentManagement/types"/>
    <ds:schemaRef ds:uri="http://schemas.microsoft.com/office/infopath/2007/PartnerControls"/>
    <ds:schemaRef ds:uri="http://www.w3.org/XML/1998/namespace"/>
    <ds:schemaRef ds:uri="http://purl.org/dc/elements/1.1/"/>
    <ds:schemaRef ds:uri="4878a322-d110-404d-8591-8977e4f7768d"/>
    <ds:schemaRef ds:uri="http://purl.org/dc/dcmitype/"/>
    <ds:schemaRef ds:uri="http://schemas.microsoft.com/office/2006/metadata/properties"/>
    <ds:schemaRef ds:uri="http://purl.org/dc/terms/"/>
    <ds:schemaRef ds:uri="http://schemas.openxmlformats.org/package/2006/metadata/core-properties"/>
    <ds:schemaRef ds:uri="0fee4eeb-e725-4e09-a2c6-b2e7e1963b2c"/>
  </ds:schemaRefs>
</ds:datastoreItem>
</file>

<file path=customXml/itemProps3.xml><?xml version="1.0" encoding="utf-8"?>
<ds:datastoreItem xmlns:ds="http://schemas.openxmlformats.org/officeDocument/2006/customXml" ds:itemID="{AA0E60D1-47F0-4938-95EF-8D82199D59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158</TotalTime>
  <Words>1055</Words>
  <Application>Microsoft Office PowerPoint</Application>
  <PresentationFormat>宽屏</PresentationFormat>
  <Paragraphs>208</Paragraphs>
  <Slides>19</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Roboto Slab Regular Regular</vt:lpstr>
      <vt:lpstr>TU Delft-UltraLight</vt:lpstr>
      <vt:lpstr>Arial</vt:lpstr>
      <vt:lpstr>Arial Rounded MT Bold</vt:lpstr>
      <vt:lpstr>Calibri</vt:lpstr>
      <vt:lpstr>Helvetica</vt:lpstr>
      <vt:lpstr>Times New Roman</vt:lpstr>
      <vt:lpstr>Wingdings</vt:lpstr>
      <vt:lpstr>TU Delft</vt:lpstr>
      <vt:lpstr>PowerPoint 演示文稿</vt:lpstr>
      <vt:lpstr>PowerPoint 演示文稿</vt:lpstr>
      <vt:lpstr>PowerPoint 演示文稿</vt:lpstr>
      <vt:lpstr>PowerPoint 演示文稿</vt:lpstr>
      <vt:lpstr>History</vt:lpstr>
      <vt:lpstr>History</vt:lpstr>
      <vt:lpstr>PowerPoint 演示文稿</vt:lpstr>
      <vt:lpstr>Impact for a better society</vt:lpstr>
      <vt:lpstr>PowerPoint 演示文稿</vt:lpstr>
      <vt:lpstr>PowerPoint 演示文稿</vt:lpstr>
      <vt:lpstr>PowerPoint 演示文稿</vt:lpstr>
      <vt:lpstr>PowerPoint 演示文稿</vt:lpstr>
      <vt:lpstr>Strong international position</vt:lpstr>
      <vt:lpstr>PowerPoint 演示文稿</vt:lpstr>
      <vt:lpstr>TU Delft Organisation</vt:lpstr>
      <vt:lpstr>Figures</vt:lpstr>
      <vt:lpstr>Online education for lifelong learning</vt:lpstr>
      <vt:lpstr>Alumni</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Miranda Kester</dc:creator>
  <cp:lastModifiedBy>李 沂汀</cp:lastModifiedBy>
  <cp:revision>32</cp:revision>
  <dcterms:modified xsi:type="dcterms:W3CDTF">2023-01-02T13:24:44Z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